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8" r:id="rId6"/>
    <p:sldMasterId id="2147483805" r:id="rId7"/>
    <p:sldMasterId id="2147483660" r:id="rId8"/>
    <p:sldMasterId id="2147484838" r:id="rId9"/>
    <p:sldMasterId id="2147484845" r:id="rId10"/>
    <p:sldMasterId id="2147484878" r:id="rId11"/>
  </p:sldMasterIdLst>
  <p:notesMasterIdLst>
    <p:notesMasterId r:id="rId83"/>
  </p:notesMasterIdLst>
  <p:sldIdLst>
    <p:sldId id="2076137776" r:id="rId12"/>
    <p:sldId id="263" r:id="rId13"/>
    <p:sldId id="510" r:id="rId14"/>
    <p:sldId id="265" r:id="rId15"/>
    <p:sldId id="449" r:id="rId16"/>
    <p:sldId id="448" r:id="rId17"/>
    <p:sldId id="444" r:id="rId18"/>
    <p:sldId id="445" r:id="rId19"/>
    <p:sldId id="447" r:id="rId20"/>
    <p:sldId id="450" r:id="rId21"/>
    <p:sldId id="452" r:id="rId22"/>
    <p:sldId id="454" r:id="rId23"/>
    <p:sldId id="455" r:id="rId24"/>
    <p:sldId id="459" r:id="rId25"/>
    <p:sldId id="2076137782" r:id="rId26"/>
    <p:sldId id="518" r:id="rId27"/>
    <p:sldId id="460" r:id="rId28"/>
    <p:sldId id="461" r:id="rId29"/>
    <p:sldId id="463" r:id="rId30"/>
    <p:sldId id="464" r:id="rId31"/>
    <p:sldId id="465" r:id="rId32"/>
    <p:sldId id="466" r:id="rId33"/>
    <p:sldId id="467" r:id="rId34"/>
    <p:sldId id="468" r:id="rId35"/>
    <p:sldId id="470" r:id="rId36"/>
    <p:sldId id="469" r:id="rId37"/>
    <p:sldId id="471" r:id="rId38"/>
    <p:sldId id="472" r:id="rId39"/>
    <p:sldId id="473" r:id="rId40"/>
    <p:sldId id="474" r:id="rId41"/>
    <p:sldId id="475" r:id="rId42"/>
    <p:sldId id="478" r:id="rId43"/>
    <p:sldId id="480" r:id="rId44"/>
    <p:sldId id="481" r:id="rId45"/>
    <p:sldId id="482" r:id="rId46"/>
    <p:sldId id="2076137783" r:id="rId47"/>
    <p:sldId id="267" r:id="rId48"/>
    <p:sldId id="484" r:id="rId49"/>
    <p:sldId id="485" r:id="rId50"/>
    <p:sldId id="487" r:id="rId51"/>
    <p:sldId id="486" r:id="rId52"/>
    <p:sldId id="488" r:id="rId53"/>
    <p:sldId id="489" r:id="rId54"/>
    <p:sldId id="490" r:id="rId55"/>
    <p:sldId id="507" r:id="rId56"/>
    <p:sldId id="290" r:id="rId57"/>
    <p:sldId id="491" r:id="rId58"/>
    <p:sldId id="492" r:id="rId59"/>
    <p:sldId id="493" r:id="rId60"/>
    <p:sldId id="495" r:id="rId61"/>
    <p:sldId id="496" r:id="rId62"/>
    <p:sldId id="497" r:id="rId63"/>
    <p:sldId id="508" r:id="rId64"/>
    <p:sldId id="498" r:id="rId65"/>
    <p:sldId id="499" r:id="rId66"/>
    <p:sldId id="503" r:id="rId67"/>
    <p:sldId id="501" r:id="rId68"/>
    <p:sldId id="502" r:id="rId69"/>
    <p:sldId id="278" r:id="rId70"/>
    <p:sldId id="506" r:id="rId71"/>
    <p:sldId id="505" r:id="rId72"/>
    <p:sldId id="514" r:id="rId73"/>
    <p:sldId id="512" r:id="rId74"/>
    <p:sldId id="513" r:id="rId75"/>
    <p:sldId id="515" r:id="rId76"/>
    <p:sldId id="516" r:id="rId77"/>
    <p:sldId id="517" r:id="rId78"/>
    <p:sldId id="511" r:id="rId79"/>
    <p:sldId id="421" r:id="rId80"/>
    <p:sldId id="439" r:id="rId81"/>
    <p:sldId id="2076137781" r:id="rId82"/>
  </p:sldIdLst>
  <p:sldSz cx="12192000" cy="6858000"/>
  <p:notesSz cx="6858000" cy="9144000"/>
  <p:embeddedFontLst>
    <p:embeddedFont>
      <p:font typeface="Calibri" panose="020F0502020204030204" pitchFamily="34" charset="0"/>
      <p:regular r:id="rId84"/>
      <p:bold r:id="rId85"/>
      <p:italic r:id="rId86"/>
      <p:boldItalic r:id="rId87"/>
    </p:embeddedFont>
    <p:embeddedFont>
      <p:font typeface="Calibri Light" panose="020F0302020204030204" pitchFamily="34" charset="0"/>
      <p:regular r:id="rId88"/>
      <p:italic r:id="rId89"/>
    </p:embeddedFont>
    <p:embeddedFont>
      <p:font typeface="Consolas" panose="020B0609020204030204" pitchFamily="49" charset="0"/>
      <p:regular r:id="rId90"/>
      <p:bold r:id="rId91"/>
      <p:italic r:id="rId92"/>
      <p:boldItalic r:id="rId93"/>
    </p:embeddedFont>
    <p:embeddedFont>
      <p:font typeface="Lucida Console" panose="020B0609040504020204" pitchFamily="49" charset="0"/>
      <p:regular r:id="rId94"/>
    </p:embeddedFont>
    <p:embeddedFont>
      <p:font typeface="Raleway" panose="020B0503030101060003" pitchFamily="34" charset="0"/>
      <p:regular r:id="rId95"/>
      <p:bold r:id="rId96"/>
      <p:italic r:id="rId97"/>
      <p:boldItalic r:id="rId98"/>
    </p:embeddedFont>
    <p:embeddedFont>
      <p:font typeface="Roboto" panose="02000000000000000000" pitchFamily="2" charset="0"/>
      <p:regular r:id="rId99"/>
      <p:bold r:id="rId100"/>
      <p:italic r:id="rId101"/>
      <p:boldItalic r:id="rId102"/>
    </p:embeddedFont>
    <p:embeddedFont>
      <p:font typeface="Segoe UI" panose="020B0502040204020203" pitchFamily="34" charset="0"/>
      <p:regular r:id="rId103"/>
      <p:bold r:id="rId104"/>
      <p:italic r:id="rId105"/>
      <p:boldItalic r:id="rId106"/>
    </p:embeddedFont>
    <p:embeddedFont>
      <p:font typeface="Segoe UI Light" panose="020B0502040204020203" pitchFamily="34" charset="0"/>
      <p:regular r:id="rId107"/>
      <p:italic r:id="rId108"/>
    </p:embeddedFont>
    <p:embeddedFont>
      <p:font typeface="Segoe UI Semibold" panose="020B0702040204020203" pitchFamily="34" charset="0"/>
      <p:bold r:id="rId109"/>
      <p:boldItalic r:id="rId110"/>
    </p:embeddedFont>
    <p:embeddedFont>
      <p:font typeface="Segoe UI Semilight" panose="020B0402040204020203" pitchFamily="34" charset="0"/>
      <p:regular r:id="rId111"/>
      <p: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0FCA968-54F2-4813-BC19-F6BFCE8BADF1}">
          <p14:sldIdLst>
            <p14:sldId id="2076137776"/>
            <p14:sldId id="263"/>
          </p14:sldIdLst>
        </p14:section>
        <p14:section name="Authentication" id="{BA5213F6-5DB3-4F54-9F53-D2AF504926F0}">
          <p14:sldIdLst>
            <p14:sldId id="510"/>
            <p14:sldId id="265"/>
            <p14:sldId id="449"/>
            <p14:sldId id="448"/>
            <p14:sldId id="444"/>
            <p14:sldId id="445"/>
            <p14:sldId id="447"/>
            <p14:sldId id="450"/>
            <p14:sldId id="452"/>
            <p14:sldId id="454"/>
            <p14:sldId id="455"/>
            <p14:sldId id="459"/>
            <p14:sldId id="2076137782"/>
            <p14:sldId id="518"/>
            <p14:sldId id="460"/>
            <p14:sldId id="461"/>
            <p14:sldId id="463"/>
            <p14:sldId id="464"/>
            <p14:sldId id="465"/>
            <p14:sldId id="466"/>
            <p14:sldId id="467"/>
            <p14:sldId id="468"/>
            <p14:sldId id="470"/>
            <p14:sldId id="469"/>
            <p14:sldId id="471"/>
            <p14:sldId id="472"/>
            <p14:sldId id="473"/>
            <p14:sldId id="474"/>
            <p14:sldId id="475"/>
            <p14:sldId id="478"/>
            <p14:sldId id="480"/>
            <p14:sldId id="481"/>
            <p14:sldId id="482"/>
          </p14:sldIdLst>
        </p14:section>
        <p14:section name="Permissions" id="{25D11134-F55E-46E3-9F17-F6B957D63C52}">
          <p14:sldIdLst>
            <p14:sldId id="2076137783"/>
            <p14:sldId id="267"/>
            <p14:sldId id="484"/>
            <p14:sldId id="485"/>
            <p14:sldId id="487"/>
            <p14:sldId id="486"/>
            <p14:sldId id="488"/>
            <p14:sldId id="489"/>
            <p14:sldId id="490"/>
          </p14:sldIdLst>
        </p14:section>
        <p14:section name="Operational Security" id="{3C31BACB-6A24-4FD0-98C4-4878E67DC9EF}">
          <p14:sldIdLst>
            <p14:sldId id="507"/>
            <p14:sldId id="290"/>
            <p14:sldId id="491"/>
            <p14:sldId id="492"/>
            <p14:sldId id="493"/>
            <p14:sldId id="495"/>
            <p14:sldId id="496"/>
            <p14:sldId id="497"/>
          </p14:sldIdLst>
        </p14:section>
        <p14:section name="Database security" id="{91737836-AB77-460A-8272-866BA5B63C50}">
          <p14:sldIdLst>
            <p14:sldId id="508"/>
            <p14:sldId id="498"/>
            <p14:sldId id="499"/>
            <p14:sldId id="503"/>
            <p14:sldId id="501"/>
            <p14:sldId id="502"/>
            <p14:sldId id="278"/>
          </p14:sldIdLst>
        </p14:section>
        <p14:section name="Special and Service Accounts" id="{2177DBC3-E364-47A8-92D3-6A04A4D8AF98}">
          <p14:sldIdLst>
            <p14:sldId id="506"/>
            <p14:sldId id="505"/>
            <p14:sldId id="514"/>
            <p14:sldId id="512"/>
            <p14:sldId id="513"/>
            <p14:sldId id="515"/>
            <p14:sldId id="516"/>
            <p14:sldId id="517"/>
          </p14:sldIdLst>
        </p14:section>
        <p14:section name="wrapup" id="{61BD6890-576B-4492-9668-046F3CDFF904}">
          <p14:sldIdLst>
            <p14:sldId id="511"/>
            <p14:sldId id="421"/>
            <p14:sldId id="439"/>
            <p14:sldId id="20761377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B34CCC-A3C1-4847-A91B-21245B1A1679}" v="260" dt="2021-02-22T06:31:27.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54666" autoAdjust="0"/>
  </p:normalViewPr>
  <p:slideViewPr>
    <p:cSldViewPr>
      <p:cViewPr varScale="1">
        <p:scale>
          <a:sx n="88" d="100"/>
          <a:sy n="88" d="100"/>
        </p:scale>
        <p:origin x="2106" y="10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microsoft.com/office/2016/11/relationships/changesInfo" Target="changesInfos/changesInfo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font" Target="fonts/font29.fntdata"/><Relationship Id="rId16" Type="http://schemas.openxmlformats.org/officeDocument/2006/relationships/slide" Target="slides/slide5.xml"/><Relationship Id="rId107" Type="http://schemas.openxmlformats.org/officeDocument/2006/relationships/font" Target="fonts/font24.fntdata"/><Relationship Id="rId11" Type="http://schemas.openxmlformats.org/officeDocument/2006/relationships/slideMaster" Target="slideMasters/slideMaster6.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font" Target="fonts/font19.fntdata"/><Relationship Id="rId5" Type="http://schemas.openxmlformats.org/officeDocument/2006/relationships/customXml" Target="../customXml/item5.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69.xml"/><Relationship Id="rId85" Type="http://schemas.openxmlformats.org/officeDocument/2006/relationships/font" Target="fonts/font2.fntdata"/><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font" Target="fonts/font20.fntdata"/><Relationship Id="rId108" Type="http://schemas.openxmlformats.org/officeDocument/2006/relationships/font" Target="fonts/font25.fntdata"/><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viewProps" Target="viewProps.xml"/><Relationship Id="rId10" Type="http://schemas.openxmlformats.org/officeDocument/2006/relationships/slideMaster" Target="slideMasters/slideMaster5.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font" Target="fonts/font26.fntdata"/><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Master" Target="slideMasters/slideMaster2.xml"/><Relationship Id="rId71" Type="http://schemas.openxmlformats.org/officeDocument/2006/relationships/slide" Target="slides/slide60.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font" Target="fonts/font4.fntdata"/><Relationship Id="rId110" Type="http://schemas.openxmlformats.org/officeDocument/2006/relationships/font" Target="fonts/font27.fntdata"/><Relationship Id="rId115"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font" Target="fonts/font28.fntdata"/><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85B34CCC-A3C1-4847-A91B-21245B1A1679}"/>
    <pc:docChg chg="undo custSel addSld delSld modSld sldOrd delMainMaster addSection modSection">
      <pc:chgData name="William Assaf" userId="6321aac1-eebf-4722-9b5c-a5ee2b217578" providerId="ADAL" clId="{85B34CCC-A3C1-4847-A91B-21245B1A1679}" dt="2021-02-22T06:32:21.068" v="2251" actId="20577"/>
      <pc:docMkLst>
        <pc:docMk/>
      </pc:docMkLst>
      <pc:sldChg chg="modSp add mod">
        <pc:chgData name="William Assaf" userId="6321aac1-eebf-4722-9b5c-a5ee2b217578" providerId="ADAL" clId="{85B34CCC-A3C1-4847-A91B-21245B1A1679}" dt="2021-02-22T06:17:30.380" v="1505" actId="20577"/>
        <pc:sldMkLst>
          <pc:docMk/>
          <pc:sldMk cId="1038489653" sldId="267"/>
        </pc:sldMkLst>
        <pc:spChg chg="mod">
          <ac:chgData name="William Assaf" userId="6321aac1-eebf-4722-9b5c-a5ee2b217578" providerId="ADAL" clId="{85B34CCC-A3C1-4847-A91B-21245B1A1679}" dt="2021-02-22T06:17:20.877" v="1496" actId="2711"/>
          <ac:spMkLst>
            <pc:docMk/>
            <pc:sldMk cId="1038489653" sldId="267"/>
            <ac:spMk id="2" creationId="{26992C24-9AC7-417A-A3AA-562A62F25CD6}"/>
          </ac:spMkLst>
        </pc:spChg>
        <pc:spChg chg="mod">
          <ac:chgData name="William Assaf" userId="6321aac1-eebf-4722-9b5c-a5ee2b217578" providerId="ADAL" clId="{85B34CCC-A3C1-4847-A91B-21245B1A1679}" dt="2021-02-22T06:17:20.877" v="1496" actId="2711"/>
          <ac:spMkLst>
            <pc:docMk/>
            <pc:sldMk cId="1038489653" sldId="267"/>
            <ac:spMk id="3" creationId="{9FCCA17C-BECD-4ADE-BD07-CF93C2943A63}"/>
          </ac:spMkLst>
        </pc:spChg>
        <pc:spChg chg="mod">
          <ac:chgData name="William Assaf" userId="6321aac1-eebf-4722-9b5c-a5ee2b217578" providerId="ADAL" clId="{85B34CCC-A3C1-4847-A91B-21245B1A1679}" dt="2021-02-22T06:17:30.380" v="1505" actId="20577"/>
          <ac:spMkLst>
            <pc:docMk/>
            <pc:sldMk cId="1038489653" sldId="267"/>
            <ac:spMk id="9" creationId="{355AF0A9-0999-442F-8B92-1B3C0B524D89}"/>
          </ac:spMkLst>
        </pc:spChg>
        <pc:spChg chg="mod">
          <ac:chgData name="William Assaf" userId="6321aac1-eebf-4722-9b5c-a5ee2b217578" providerId="ADAL" clId="{85B34CCC-A3C1-4847-A91B-21245B1A1679}" dt="2021-02-22T06:17:20.877" v="1496" actId="2711"/>
          <ac:spMkLst>
            <pc:docMk/>
            <pc:sldMk cId="1038489653" sldId="267"/>
            <ac:spMk id="12" creationId="{B808D66F-8DD4-4A5F-8042-BCCB9EE24A2D}"/>
          </ac:spMkLst>
        </pc:spChg>
        <pc:spChg chg="mod">
          <ac:chgData name="William Assaf" userId="6321aac1-eebf-4722-9b5c-a5ee2b217578" providerId="ADAL" clId="{85B34CCC-A3C1-4847-A91B-21245B1A1679}" dt="2021-02-22T06:17:24.759" v="1498" actId="5793"/>
          <ac:spMkLst>
            <pc:docMk/>
            <pc:sldMk cId="1038489653" sldId="267"/>
            <ac:spMk id="13" creationId="{B533AEDA-76FA-4F95-808E-BC99B70FA695}"/>
          </ac:spMkLst>
        </pc:spChg>
        <pc:spChg chg="mod">
          <ac:chgData name="William Assaf" userId="6321aac1-eebf-4722-9b5c-a5ee2b217578" providerId="ADAL" clId="{85B34CCC-A3C1-4847-A91B-21245B1A1679}" dt="2021-02-22T06:17:20.877" v="1496" actId="2711"/>
          <ac:spMkLst>
            <pc:docMk/>
            <pc:sldMk cId="1038489653" sldId="267"/>
            <ac:spMk id="14" creationId="{BAD0EA65-243A-43AD-AE9D-0715F85091AF}"/>
          </ac:spMkLst>
        </pc:spChg>
        <pc:spChg chg="mod">
          <ac:chgData name="William Assaf" userId="6321aac1-eebf-4722-9b5c-a5ee2b217578" providerId="ADAL" clId="{85B34CCC-A3C1-4847-A91B-21245B1A1679}" dt="2021-02-22T06:17:20.877" v="1496" actId="2711"/>
          <ac:spMkLst>
            <pc:docMk/>
            <pc:sldMk cId="1038489653" sldId="267"/>
            <ac:spMk id="15" creationId="{C8646F7B-FFDB-40F7-8C3E-3AD804509A3A}"/>
          </ac:spMkLst>
        </pc:spChg>
      </pc:sldChg>
      <pc:sldChg chg="add">
        <pc:chgData name="William Assaf" userId="6321aac1-eebf-4722-9b5c-a5ee2b217578" providerId="ADAL" clId="{85B34CCC-A3C1-4847-A91B-21245B1A1679}" dt="2021-02-22T06:23:36.219" v="1752" actId="22"/>
        <pc:sldMkLst>
          <pc:docMk/>
          <pc:sldMk cId="682491145" sldId="290"/>
        </pc:sldMkLst>
      </pc:sldChg>
      <pc:sldChg chg="add del">
        <pc:chgData name="William Assaf" userId="6321aac1-eebf-4722-9b5c-a5ee2b217578" providerId="ADAL" clId="{85B34CCC-A3C1-4847-A91B-21245B1A1679}" dt="2021-02-22T05:53:35.542" v="24" actId="22"/>
        <pc:sldMkLst>
          <pc:docMk/>
          <pc:sldMk cId="1410237880" sldId="421"/>
        </pc:sldMkLst>
      </pc:sldChg>
      <pc:sldChg chg="modSp add del mod">
        <pc:chgData name="William Assaf" userId="6321aac1-eebf-4722-9b5c-a5ee2b217578" providerId="ADAL" clId="{85B34CCC-A3C1-4847-A91B-21245B1A1679}" dt="2021-02-22T05:53:35.542" v="24" actId="22"/>
        <pc:sldMkLst>
          <pc:docMk/>
          <pc:sldMk cId="1104762749" sldId="439"/>
        </pc:sldMkLst>
        <pc:spChg chg="mod">
          <ac:chgData name="William Assaf" userId="6321aac1-eebf-4722-9b5c-a5ee2b217578" providerId="ADAL" clId="{85B34CCC-A3C1-4847-A91B-21245B1A1679}" dt="2021-02-22T05:53:35.542" v="24" actId="22"/>
          <ac:spMkLst>
            <pc:docMk/>
            <pc:sldMk cId="1104762749" sldId="439"/>
            <ac:spMk id="11" creationId="{B0441F8B-FA0E-4E80-AF4C-DDF0BD5D4158}"/>
          </ac:spMkLst>
        </pc:spChg>
      </pc:sldChg>
      <pc:sldChg chg="modNotesTx">
        <pc:chgData name="William Assaf" userId="6321aac1-eebf-4722-9b5c-a5ee2b217578" providerId="ADAL" clId="{85B34CCC-A3C1-4847-A91B-21245B1A1679}" dt="2021-02-22T05:55:44.763" v="66" actId="6549"/>
        <pc:sldMkLst>
          <pc:docMk/>
          <pc:sldMk cId="43011265" sldId="444"/>
        </pc:sldMkLst>
      </pc:sldChg>
      <pc:sldChg chg="add modNotesTx">
        <pc:chgData name="William Assaf" userId="6321aac1-eebf-4722-9b5c-a5ee2b217578" providerId="ADAL" clId="{85B34CCC-A3C1-4847-A91B-21245B1A1679}" dt="2021-02-22T05:55:49.033" v="70" actId="6549"/>
        <pc:sldMkLst>
          <pc:docMk/>
          <pc:sldMk cId="3948554728" sldId="445"/>
        </pc:sldMkLst>
      </pc:sldChg>
      <pc:sldChg chg="add">
        <pc:chgData name="William Assaf" userId="6321aac1-eebf-4722-9b5c-a5ee2b217578" providerId="ADAL" clId="{85B34CCC-A3C1-4847-A91B-21245B1A1679}" dt="2021-02-22T05:54:56.096" v="63" actId="22"/>
        <pc:sldMkLst>
          <pc:docMk/>
          <pc:sldMk cId="4073338096" sldId="448"/>
        </pc:sldMkLst>
      </pc:sldChg>
      <pc:sldChg chg="modSp modAnim">
        <pc:chgData name="William Assaf" userId="6321aac1-eebf-4722-9b5c-a5ee2b217578" providerId="ADAL" clId="{85B34CCC-A3C1-4847-A91B-21245B1A1679}" dt="2021-02-22T06:01:02.062" v="161" actId="6549"/>
        <pc:sldMkLst>
          <pc:docMk/>
          <pc:sldMk cId="4005298702" sldId="450"/>
        </pc:sldMkLst>
        <pc:spChg chg="mod">
          <ac:chgData name="William Assaf" userId="6321aac1-eebf-4722-9b5c-a5ee2b217578" providerId="ADAL" clId="{85B34CCC-A3C1-4847-A91B-21245B1A1679}" dt="2021-02-22T06:01:02.062" v="161" actId="6549"/>
          <ac:spMkLst>
            <pc:docMk/>
            <pc:sldMk cId="4005298702" sldId="450"/>
            <ac:spMk id="5" creationId="{C91686E2-DBAC-4BC7-A5B7-A61D3C560165}"/>
          </ac:spMkLst>
        </pc:spChg>
      </pc:sldChg>
      <pc:sldChg chg="modSp add modAnim">
        <pc:chgData name="William Assaf" userId="6321aac1-eebf-4722-9b5c-a5ee2b217578" providerId="ADAL" clId="{85B34CCC-A3C1-4847-A91B-21245B1A1679}" dt="2021-02-22T06:01:31.081" v="165" actId="2711"/>
        <pc:sldMkLst>
          <pc:docMk/>
          <pc:sldMk cId="2609101478" sldId="452"/>
        </pc:sldMkLst>
        <pc:spChg chg="mod">
          <ac:chgData name="William Assaf" userId="6321aac1-eebf-4722-9b5c-a5ee2b217578" providerId="ADAL" clId="{85B34CCC-A3C1-4847-A91B-21245B1A1679}" dt="2021-02-22T06:01:31.081" v="165" actId="2711"/>
          <ac:spMkLst>
            <pc:docMk/>
            <pc:sldMk cId="2609101478" sldId="452"/>
            <ac:spMk id="5" creationId="{C91686E2-DBAC-4BC7-A5B7-A61D3C560165}"/>
          </ac:spMkLst>
        </pc:spChg>
      </pc:sldChg>
      <pc:sldChg chg="modSp add modNotes modNotesTx">
        <pc:chgData name="William Assaf" userId="6321aac1-eebf-4722-9b5c-a5ee2b217578" providerId="ADAL" clId="{85B34CCC-A3C1-4847-A91B-21245B1A1679}" dt="2021-02-22T06:01:38.473" v="166" actId="2711"/>
        <pc:sldMkLst>
          <pc:docMk/>
          <pc:sldMk cId="292540284" sldId="454"/>
        </pc:sldMkLst>
        <pc:spChg chg="mod">
          <ac:chgData name="William Assaf" userId="6321aac1-eebf-4722-9b5c-a5ee2b217578" providerId="ADAL" clId="{85B34CCC-A3C1-4847-A91B-21245B1A1679}" dt="2021-02-22T06:01:38.473" v="166" actId="2711"/>
          <ac:spMkLst>
            <pc:docMk/>
            <pc:sldMk cId="292540284" sldId="454"/>
            <ac:spMk id="2" creationId="{68F79B2B-3CF7-4524-BECD-C0EF9B2EB698}"/>
          </ac:spMkLst>
        </pc:spChg>
        <pc:spChg chg="mod">
          <ac:chgData name="William Assaf" userId="6321aac1-eebf-4722-9b5c-a5ee2b217578" providerId="ADAL" clId="{85B34CCC-A3C1-4847-A91B-21245B1A1679}" dt="2021-02-22T06:01:38.473" v="166" actId="2711"/>
          <ac:spMkLst>
            <pc:docMk/>
            <pc:sldMk cId="292540284" sldId="454"/>
            <ac:spMk id="5" creationId="{C91686E2-DBAC-4BC7-A5B7-A61D3C560165}"/>
          </ac:spMkLst>
        </pc:spChg>
      </pc:sldChg>
      <pc:sldChg chg="addSp delSp modSp mod modAnim modNotes modNotesTx">
        <pc:chgData name="William Assaf" userId="6321aac1-eebf-4722-9b5c-a5ee2b217578" providerId="ADAL" clId="{85B34CCC-A3C1-4847-A91B-21245B1A1679}" dt="2021-02-22T06:05:13.129" v="416" actId="20577"/>
        <pc:sldMkLst>
          <pc:docMk/>
          <pc:sldMk cId="4161593683" sldId="455"/>
        </pc:sldMkLst>
        <pc:spChg chg="mod">
          <ac:chgData name="William Assaf" userId="6321aac1-eebf-4722-9b5c-a5ee2b217578" providerId="ADAL" clId="{85B34CCC-A3C1-4847-A91B-21245B1A1679}" dt="2021-02-22T06:04:53.930" v="295" actId="20577"/>
          <ac:spMkLst>
            <pc:docMk/>
            <pc:sldMk cId="4161593683" sldId="455"/>
            <ac:spMk id="5" creationId="{C91686E2-DBAC-4BC7-A5B7-A61D3C560165}"/>
          </ac:spMkLst>
        </pc:spChg>
        <pc:picChg chg="del mod">
          <ac:chgData name="William Assaf" userId="6321aac1-eebf-4722-9b5c-a5ee2b217578" providerId="ADAL" clId="{85B34CCC-A3C1-4847-A91B-21245B1A1679}" dt="2021-02-22T06:04:25.010" v="286" actId="478"/>
          <ac:picMkLst>
            <pc:docMk/>
            <pc:sldMk cId="4161593683" sldId="455"/>
            <ac:picMk id="4" creationId="{E53E7DAF-F090-45A2-9DB2-AE915B2F1CE7}"/>
          </ac:picMkLst>
        </pc:picChg>
        <pc:picChg chg="del mod">
          <ac:chgData name="William Assaf" userId="6321aac1-eebf-4722-9b5c-a5ee2b217578" providerId="ADAL" clId="{85B34CCC-A3C1-4847-A91B-21245B1A1679}" dt="2021-02-22T06:04:25.010" v="286" actId="478"/>
          <ac:picMkLst>
            <pc:docMk/>
            <pc:sldMk cId="4161593683" sldId="455"/>
            <ac:picMk id="7" creationId="{DF4D66A4-5E55-4213-B63B-AF6576203734}"/>
          </ac:picMkLst>
        </pc:picChg>
        <pc:picChg chg="add mod">
          <ac:chgData name="William Assaf" userId="6321aac1-eebf-4722-9b5c-a5ee2b217578" providerId="ADAL" clId="{85B34CCC-A3C1-4847-A91B-21245B1A1679}" dt="2021-02-22T06:04:51.475" v="294"/>
          <ac:picMkLst>
            <pc:docMk/>
            <pc:sldMk cId="4161593683" sldId="455"/>
            <ac:picMk id="8" creationId="{551488F8-CD72-42A4-B742-B4B1B8790EE9}"/>
          </ac:picMkLst>
        </pc:picChg>
        <pc:picChg chg="add mod">
          <ac:chgData name="William Assaf" userId="6321aac1-eebf-4722-9b5c-a5ee2b217578" providerId="ADAL" clId="{85B34CCC-A3C1-4847-A91B-21245B1A1679}" dt="2021-02-22T06:04:51.475" v="294"/>
          <ac:picMkLst>
            <pc:docMk/>
            <pc:sldMk cId="4161593683" sldId="455"/>
            <ac:picMk id="9" creationId="{E653DCF8-8A35-44EB-9223-4F294D60AEFF}"/>
          </ac:picMkLst>
        </pc:picChg>
      </pc:sldChg>
      <pc:sldChg chg="modSp add">
        <pc:chgData name="William Assaf" userId="6321aac1-eebf-4722-9b5c-a5ee2b217578" providerId="ADAL" clId="{85B34CCC-A3C1-4847-A91B-21245B1A1679}" dt="2021-02-22T06:04:06.885" v="285" actId="2711"/>
        <pc:sldMkLst>
          <pc:docMk/>
          <pc:sldMk cId="3621513769" sldId="459"/>
        </pc:sldMkLst>
        <pc:spChg chg="mod">
          <ac:chgData name="William Assaf" userId="6321aac1-eebf-4722-9b5c-a5ee2b217578" providerId="ADAL" clId="{85B34CCC-A3C1-4847-A91B-21245B1A1679}" dt="2021-02-22T06:04:06.885" v="285" actId="2711"/>
          <ac:spMkLst>
            <pc:docMk/>
            <pc:sldMk cId="3621513769" sldId="459"/>
            <ac:spMk id="2" creationId="{68F79B2B-3CF7-4524-BECD-C0EF9B2EB698}"/>
          </ac:spMkLst>
        </pc:spChg>
        <pc:spChg chg="mod">
          <ac:chgData name="William Assaf" userId="6321aac1-eebf-4722-9b5c-a5ee2b217578" providerId="ADAL" clId="{85B34CCC-A3C1-4847-A91B-21245B1A1679}" dt="2021-02-22T06:04:06.885" v="285" actId="2711"/>
          <ac:spMkLst>
            <pc:docMk/>
            <pc:sldMk cId="3621513769" sldId="459"/>
            <ac:spMk id="5" creationId="{C91686E2-DBAC-4BC7-A5B7-A61D3C560165}"/>
          </ac:spMkLst>
        </pc:spChg>
      </pc:sldChg>
      <pc:sldChg chg="modSp add">
        <pc:chgData name="William Assaf" userId="6321aac1-eebf-4722-9b5c-a5ee2b217578" providerId="ADAL" clId="{85B34CCC-A3C1-4847-A91B-21245B1A1679}" dt="2021-02-22T06:05:45.079" v="418" actId="2711"/>
        <pc:sldMkLst>
          <pc:docMk/>
          <pc:sldMk cId="2504541372" sldId="461"/>
        </pc:sldMkLst>
        <pc:spChg chg="mod">
          <ac:chgData name="William Assaf" userId="6321aac1-eebf-4722-9b5c-a5ee2b217578" providerId="ADAL" clId="{85B34CCC-A3C1-4847-A91B-21245B1A1679}" dt="2021-02-22T06:05:45.079" v="418" actId="2711"/>
          <ac:spMkLst>
            <pc:docMk/>
            <pc:sldMk cId="2504541372" sldId="461"/>
            <ac:spMk id="2" creationId="{68F79B2B-3CF7-4524-BECD-C0EF9B2EB698}"/>
          </ac:spMkLst>
        </pc:spChg>
        <pc:spChg chg="mod">
          <ac:chgData name="William Assaf" userId="6321aac1-eebf-4722-9b5c-a5ee2b217578" providerId="ADAL" clId="{85B34CCC-A3C1-4847-A91B-21245B1A1679}" dt="2021-02-22T06:05:45.079" v="418" actId="2711"/>
          <ac:spMkLst>
            <pc:docMk/>
            <pc:sldMk cId="2504541372" sldId="461"/>
            <ac:spMk id="5" creationId="{C91686E2-DBAC-4BC7-A5B7-A61D3C560165}"/>
          </ac:spMkLst>
        </pc:spChg>
        <pc:picChg chg="mod">
          <ac:chgData name="William Assaf" userId="6321aac1-eebf-4722-9b5c-a5ee2b217578" providerId="ADAL" clId="{85B34CCC-A3C1-4847-A91B-21245B1A1679}" dt="2021-02-22T06:05:45.079" v="418" actId="2711"/>
          <ac:picMkLst>
            <pc:docMk/>
            <pc:sldMk cId="2504541372" sldId="461"/>
            <ac:picMk id="8" creationId="{9DE00AAD-076C-42BB-BF81-475850FD0E85}"/>
          </ac:picMkLst>
        </pc:picChg>
        <pc:picChg chg="mod">
          <ac:chgData name="William Assaf" userId="6321aac1-eebf-4722-9b5c-a5ee2b217578" providerId="ADAL" clId="{85B34CCC-A3C1-4847-A91B-21245B1A1679}" dt="2021-02-22T06:05:45.079" v="418" actId="2711"/>
          <ac:picMkLst>
            <pc:docMk/>
            <pc:sldMk cId="2504541372" sldId="461"/>
            <ac:picMk id="9" creationId="{7D2F3BEC-8C0D-47D5-AE28-B641C48D66C3}"/>
          </ac:picMkLst>
        </pc:picChg>
      </pc:sldChg>
      <pc:sldChg chg="modNotes modNotesTx">
        <pc:chgData name="William Assaf" userId="6321aac1-eebf-4722-9b5c-a5ee2b217578" providerId="ADAL" clId="{85B34CCC-A3C1-4847-A91B-21245B1A1679}" dt="2021-02-22T06:12:14.776" v="1256" actId="27636"/>
        <pc:sldMkLst>
          <pc:docMk/>
          <pc:sldMk cId="3612299966" sldId="463"/>
        </pc:sldMkLst>
      </pc:sldChg>
      <pc:sldChg chg="modSp add mod modNotes modNotesTx">
        <pc:chgData name="William Assaf" userId="6321aac1-eebf-4722-9b5c-a5ee2b217578" providerId="ADAL" clId="{85B34CCC-A3C1-4847-A91B-21245B1A1679}" dt="2021-02-22T06:12:14.984" v="1257" actId="27636"/>
        <pc:sldMkLst>
          <pc:docMk/>
          <pc:sldMk cId="724236209" sldId="464"/>
        </pc:sldMkLst>
        <pc:spChg chg="mod">
          <ac:chgData name="William Assaf" userId="6321aac1-eebf-4722-9b5c-a5ee2b217578" providerId="ADAL" clId="{85B34CCC-A3C1-4847-A91B-21245B1A1679}" dt="2021-02-22T06:09:15.790" v="791" actId="2711"/>
          <ac:spMkLst>
            <pc:docMk/>
            <pc:sldMk cId="724236209" sldId="464"/>
            <ac:spMk id="2" creationId="{68F79B2B-3CF7-4524-BECD-C0EF9B2EB698}"/>
          </ac:spMkLst>
        </pc:spChg>
      </pc:sldChg>
      <pc:sldChg chg="modSp add mod modNotes modNotesTx">
        <pc:chgData name="William Assaf" userId="6321aac1-eebf-4722-9b5c-a5ee2b217578" providerId="ADAL" clId="{85B34CCC-A3C1-4847-A91B-21245B1A1679}" dt="2021-02-22T06:12:15.079" v="1258" actId="27636"/>
        <pc:sldMkLst>
          <pc:docMk/>
          <pc:sldMk cId="3940977040" sldId="465"/>
        </pc:sldMkLst>
        <pc:spChg chg="mod">
          <ac:chgData name="William Assaf" userId="6321aac1-eebf-4722-9b5c-a5ee2b217578" providerId="ADAL" clId="{85B34CCC-A3C1-4847-A91B-21245B1A1679}" dt="2021-02-22T06:12:07.132" v="1253" actId="2711"/>
          <ac:spMkLst>
            <pc:docMk/>
            <pc:sldMk cId="3940977040" sldId="465"/>
            <ac:spMk id="2" creationId="{68F79B2B-3CF7-4524-BECD-C0EF9B2EB698}"/>
          </ac:spMkLst>
        </pc:spChg>
        <pc:spChg chg="mod">
          <ac:chgData name="William Assaf" userId="6321aac1-eebf-4722-9b5c-a5ee2b217578" providerId="ADAL" clId="{85B34CCC-A3C1-4847-A91B-21245B1A1679}" dt="2021-02-22T06:12:07.132" v="1253" actId="2711"/>
          <ac:spMkLst>
            <pc:docMk/>
            <pc:sldMk cId="3940977040" sldId="465"/>
            <ac:spMk id="4" creationId="{9A7F3979-0864-487E-9870-CBD92341FC18}"/>
          </ac:spMkLst>
        </pc:spChg>
        <pc:spChg chg="mod">
          <ac:chgData name="William Assaf" userId="6321aac1-eebf-4722-9b5c-a5ee2b217578" providerId="ADAL" clId="{85B34CCC-A3C1-4847-A91B-21245B1A1679}" dt="2021-02-22T06:12:07.132" v="1253" actId="2711"/>
          <ac:spMkLst>
            <pc:docMk/>
            <pc:sldMk cId="3940977040" sldId="465"/>
            <ac:spMk id="5" creationId="{C91686E2-DBAC-4BC7-A5B7-A61D3C560165}"/>
          </ac:spMkLst>
        </pc:spChg>
      </pc:sldChg>
      <pc:sldChg chg="modSp add mod">
        <pc:chgData name="William Assaf" userId="6321aac1-eebf-4722-9b5c-a5ee2b217578" providerId="ADAL" clId="{85B34CCC-A3C1-4847-A91B-21245B1A1679}" dt="2021-02-22T06:12:10.007" v="1254" actId="2711"/>
        <pc:sldMkLst>
          <pc:docMk/>
          <pc:sldMk cId="906185020" sldId="466"/>
        </pc:sldMkLst>
        <pc:spChg chg="mod">
          <ac:chgData name="William Assaf" userId="6321aac1-eebf-4722-9b5c-a5ee2b217578" providerId="ADAL" clId="{85B34CCC-A3C1-4847-A91B-21245B1A1679}" dt="2021-02-22T06:12:10.007" v="1254" actId="2711"/>
          <ac:spMkLst>
            <pc:docMk/>
            <pc:sldMk cId="906185020" sldId="466"/>
            <ac:spMk id="2" creationId="{68F79B2B-3CF7-4524-BECD-C0EF9B2EB698}"/>
          </ac:spMkLst>
        </pc:spChg>
        <pc:spChg chg="mod">
          <ac:chgData name="William Assaf" userId="6321aac1-eebf-4722-9b5c-a5ee2b217578" providerId="ADAL" clId="{85B34CCC-A3C1-4847-A91B-21245B1A1679}" dt="2021-02-22T06:12:10.007" v="1254" actId="2711"/>
          <ac:spMkLst>
            <pc:docMk/>
            <pc:sldMk cId="906185020" sldId="466"/>
            <ac:spMk id="5" creationId="{C91686E2-DBAC-4BC7-A5B7-A61D3C560165}"/>
          </ac:spMkLst>
        </pc:spChg>
      </pc:sldChg>
      <pc:sldChg chg="modSp add">
        <pc:chgData name="William Assaf" userId="6321aac1-eebf-4722-9b5c-a5ee2b217578" providerId="ADAL" clId="{85B34CCC-A3C1-4847-A91B-21245B1A1679}" dt="2021-02-22T06:12:14.703" v="1255" actId="2711"/>
        <pc:sldMkLst>
          <pc:docMk/>
          <pc:sldMk cId="649316559" sldId="467"/>
        </pc:sldMkLst>
        <pc:spChg chg="mod">
          <ac:chgData name="William Assaf" userId="6321aac1-eebf-4722-9b5c-a5ee2b217578" providerId="ADAL" clId="{85B34CCC-A3C1-4847-A91B-21245B1A1679}" dt="2021-02-22T06:12:14.703" v="1255" actId="2711"/>
          <ac:spMkLst>
            <pc:docMk/>
            <pc:sldMk cId="649316559" sldId="467"/>
            <ac:spMk id="2" creationId="{68F79B2B-3CF7-4524-BECD-C0EF9B2EB698}"/>
          </ac:spMkLst>
        </pc:spChg>
        <pc:spChg chg="mod">
          <ac:chgData name="William Assaf" userId="6321aac1-eebf-4722-9b5c-a5ee2b217578" providerId="ADAL" clId="{85B34CCC-A3C1-4847-A91B-21245B1A1679}" dt="2021-02-22T06:12:14.703" v="1255" actId="2711"/>
          <ac:spMkLst>
            <pc:docMk/>
            <pc:sldMk cId="649316559" sldId="467"/>
            <ac:spMk id="5" creationId="{C91686E2-DBAC-4BC7-A5B7-A61D3C560165}"/>
          </ac:spMkLst>
        </pc:spChg>
      </pc:sldChg>
      <pc:sldChg chg="modSp add mod modNotesTx">
        <pc:chgData name="William Assaf" userId="6321aac1-eebf-4722-9b5c-a5ee2b217578" providerId="ADAL" clId="{85B34CCC-A3C1-4847-A91B-21245B1A1679}" dt="2021-02-22T06:13:25.754" v="1431" actId="20577"/>
        <pc:sldMkLst>
          <pc:docMk/>
          <pc:sldMk cId="2978615056" sldId="468"/>
        </pc:sldMkLst>
        <pc:spChg chg="mod">
          <ac:chgData name="William Assaf" userId="6321aac1-eebf-4722-9b5c-a5ee2b217578" providerId="ADAL" clId="{85B34CCC-A3C1-4847-A91B-21245B1A1679}" dt="2021-02-22T06:12:18.093" v="1259" actId="2711"/>
          <ac:spMkLst>
            <pc:docMk/>
            <pc:sldMk cId="2978615056" sldId="468"/>
            <ac:spMk id="2" creationId="{68F79B2B-3CF7-4524-BECD-C0EF9B2EB698}"/>
          </ac:spMkLst>
        </pc:spChg>
        <pc:spChg chg="mod">
          <ac:chgData name="William Assaf" userId="6321aac1-eebf-4722-9b5c-a5ee2b217578" providerId="ADAL" clId="{85B34CCC-A3C1-4847-A91B-21245B1A1679}" dt="2021-02-22T06:13:04.844" v="1295" actId="20577"/>
          <ac:spMkLst>
            <pc:docMk/>
            <pc:sldMk cId="2978615056" sldId="468"/>
            <ac:spMk id="5" creationId="{C91686E2-DBAC-4BC7-A5B7-A61D3C560165}"/>
          </ac:spMkLst>
        </pc:spChg>
      </pc:sldChg>
      <pc:sldChg chg="modSp add mod modNotesTx">
        <pc:chgData name="William Assaf" userId="6321aac1-eebf-4722-9b5c-a5ee2b217578" providerId="ADAL" clId="{85B34CCC-A3C1-4847-A91B-21245B1A1679}" dt="2021-02-22T06:12:38.717" v="1291" actId="20577"/>
        <pc:sldMkLst>
          <pc:docMk/>
          <pc:sldMk cId="2071312452" sldId="469"/>
        </pc:sldMkLst>
        <pc:spChg chg="mod">
          <ac:chgData name="William Assaf" userId="6321aac1-eebf-4722-9b5c-a5ee2b217578" providerId="ADAL" clId="{85B34CCC-A3C1-4847-A91B-21245B1A1679}" dt="2021-02-22T06:12:26.883" v="1261" actId="2711"/>
          <ac:spMkLst>
            <pc:docMk/>
            <pc:sldMk cId="2071312452" sldId="469"/>
            <ac:spMk id="2" creationId="{68F79B2B-3CF7-4524-BECD-C0EF9B2EB698}"/>
          </ac:spMkLst>
        </pc:spChg>
        <pc:spChg chg="mod">
          <ac:chgData name="William Assaf" userId="6321aac1-eebf-4722-9b5c-a5ee2b217578" providerId="ADAL" clId="{85B34CCC-A3C1-4847-A91B-21245B1A1679}" dt="2021-02-22T06:12:26.883" v="1261" actId="2711"/>
          <ac:spMkLst>
            <pc:docMk/>
            <pc:sldMk cId="2071312452" sldId="469"/>
            <ac:spMk id="5" creationId="{C91686E2-DBAC-4BC7-A5B7-A61D3C560165}"/>
          </ac:spMkLst>
        </pc:spChg>
      </pc:sldChg>
      <pc:sldChg chg="modSp add mod">
        <pc:chgData name="William Assaf" userId="6321aac1-eebf-4722-9b5c-a5ee2b217578" providerId="ADAL" clId="{85B34CCC-A3C1-4847-A91B-21245B1A1679}" dt="2021-02-22T06:12:22.224" v="1260" actId="2711"/>
        <pc:sldMkLst>
          <pc:docMk/>
          <pc:sldMk cId="1221459345" sldId="470"/>
        </pc:sldMkLst>
        <pc:spChg chg="mod">
          <ac:chgData name="William Assaf" userId="6321aac1-eebf-4722-9b5c-a5ee2b217578" providerId="ADAL" clId="{85B34CCC-A3C1-4847-A91B-21245B1A1679}" dt="2021-02-22T06:12:22.224" v="1260" actId="2711"/>
          <ac:spMkLst>
            <pc:docMk/>
            <pc:sldMk cId="1221459345" sldId="470"/>
            <ac:spMk id="2" creationId="{68F79B2B-3CF7-4524-BECD-C0EF9B2EB698}"/>
          </ac:spMkLst>
        </pc:spChg>
        <pc:spChg chg="mod">
          <ac:chgData name="William Assaf" userId="6321aac1-eebf-4722-9b5c-a5ee2b217578" providerId="ADAL" clId="{85B34CCC-A3C1-4847-A91B-21245B1A1679}" dt="2021-02-22T06:12:22.224" v="1260" actId="2711"/>
          <ac:spMkLst>
            <pc:docMk/>
            <pc:sldMk cId="1221459345" sldId="470"/>
            <ac:spMk id="5" creationId="{C91686E2-DBAC-4BC7-A5B7-A61D3C560165}"/>
          </ac:spMkLst>
        </pc:spChg>
      </pc:sldChg>
      <pc:sldChg chg="modSp add mod modNotesTx">
        <pc:chgData name="William Assaf" userId="6321aac1-eebf-4722-9b5c-a5ee2b217578" providerId="ADAL" clId="{85B34CCC-A3C1-4847-A91B-21245B1A1679}" dt="2021-02-22T06:14:07.602" v="1451" actId="2711"/>
        <pc:sldMkLst>
          <pc:docMk/>
          <pc:sldMk cId="2139472269" sldId="471"/>
        </pc:sldMkLst>
        <pc:spChg chg="mod">
          <ac:chgData name="William Assaf" userId="6321aac1-eebf-4722-9b5c-a5ee2b217578" providerId="ADAL" clId="{85B34CCC-A3C1-4847-A91B-21245B1A1679}" dt="2021-02-22T06:14:07.602" v="1451" actId="2711"/>
          <ac:spMkLst>
            <pc:docMk/>
            <pc:sldMk cId="2139472269" sldId="471"/>
            <ac:spMk id="2" creationId="{360DE7F0-668B-4F5F-9B77-31B9A68EDD2A}"/>
          </ac:spMkLst>
        </pc:spChg>
        <pc:spChg chg="mod">
          <ac:chgData name="William Assaf" userId="6321aac1-eebf-4722-9b5c-a5ee2b217578" providerId="ADAL" clId="{85B34CCC-A3C1-4847-A91B-21245B1A1679}" dt="2021-02-22T06:14:07.602" v="1451" actId="2711"/>
          <ac:spMkLst>
            <pc:docMk/>
            <pc:sldMk cId="2139472269" sldId="471"/>
            <ac:spMk id="4" creationId="{47D0595C-46D3-4359-9798-F01612E4948C}"/>
          </ac:spMkLst>
        </pc:spChg>
        <pc:spChg chg="mod">
          <ac:chgData name="William Assaf" userId="6321aac1-eebf-4722-9b5c-a5ee2b217578" providerId="ADAL" clId="{85B34CCC-A3C1-4847-A91B-21245B1A1679}" dt="2021-02-22T06:14:07.602" v="1451" actId="2711"/>
          <ac:spMkLst>
            <pc:docMk/>
            <pc:sldMk cId="2139472269" sldId="471"/>
            <ac:spMk id="5" creationId="{3637167A-FBA4-4F05-99EC-1A15699D4962}"/>
          </ac:spMkLst>
        </pc:spChg>
        <pc:spChg chg="mod">
          <ac:chgData name="William Assaf" userId="6321aac1-eebf-4722-9b5c-a5ee2b217578" providerId="ADAL" clId="{85B34CCC-A3C1-4847-A91B-21245B1A1679}" dt="2021-02-22T06:14:07.602" v="1451" actId="2711"/>
          <ac:spMkLst>
            <pc:docMk/>
            <pc:sldMk cId="2139472269" sldId="471"/>
            <ac:spMk id="9" creationId="{2F3F8A76-82AF-44EF-BC31-069D971D1732}"/>
          </ac:spMkLst>
        </pc:spChg>
        <pc:spChg chg="mod">
          <ac:chgData name="William Assaf" userId="6321aac1-eebf-4722-9b5c-a5ee2b217578" providerId="ADAL" clId="{85B34CCC-A3C1-4847-A91B-21245B1A1679}" dt="2021-02-22T06:14:07.602" v="1451" actId="2711"/>
          <ac:spMkLst>
            <pc:docMk/>
            <pc:sldMk cId="2139472269" sldId="471"/>
            <ac:spMk id="10" creationId="{DDDD86B0-91BA-4DFE-8A5C-50E0B32568B3}"/>
          </ac:spMkLst>
        </pc:spChg>
        <pc:spChg chg="mod">
          <ac:chgData name="William Assaf" userId="6321aac1-eebf-4722-9b5c-a5ee2b217578" providerId="ADAL" clId="{85B34CCC-A3C1-4847-A91B-21245B1A1679}" dt="2021-02-22T06:14:07.602" v="1451" actId="2711"/>
          <ac:spMkLst>
            <pc:docMk/>
            <pc:sldMk cId="2139472269" sldId="471"/>
            <ac:spMk id="11" creationId="{B7851C9F-2DEE-4A15-B2AF-A534DB682571}"/>
          </ac:spMkLst>
        </pc:spChg>
        <pc:spChg chg="mod">
          <ac:chgData name="William Assaf" userId="6321aac1-eebf-4722-9b5c-a5ee2b217578" providerId="ADAL" clId="{85B34CCC-A3C1-4847-A91B-21245B1A1679}" dt="2021-02-22T06:14:07.602" v="1451" actId="2711"/>
          <ac:spMkLst>
            <pc:docMk/>
            <pc:sldMk cId="2139472269" sldId="471"/>
            <ac:spMk id="12" creationId="{D791DF97-C530-4C24-8FE2-769B88F5D9AC}"/>
          </ac:spMkLst>
        </pc:spChg>
        <pc:spChg chg="mod">
          <ac:chgData name="William Assaf" userId="6321aac1-eebf-4722-9b5c-a5ee2b217578" providerId="ADAL" clId="{85B34CCC-A3C1-4847-A91B-21245B1A1679}" dt="2021-02-22T06:14:07.602" v="1451" actId="2711"/>
          <ac:spMkLst>
            <pc:docMk/>
            <pc:sldMk cId="2139472269" sldId="471"/>
            <ac:spMk id="13" creationId="{91CE51CE-02C1-4954-BA92-1E6FA0016ACD}"/>
          </ac:spMkLst>
        </pc:spChg>
        <pc:spChg chg="mod">
          <ac:chgData name="William Assaf" userId="6321aac1-eebf-4722-9b5c-a5ee2b217578" providerId="ADAL" clId="{85B34CCC-A3C1-4847-A91B-21245B1A1679}" dt="2021-02-22T06:14:07.602" v="1451" actId="2711"/>
          <ac:spMkLst>
            <pc:docMk/>
            <pc:sldMk cId="2139472269" sldId="471"/>
            <ac:spMk id="14" creationId="{FDC68505-737B-4D85-A75B-716AE25C4E2E}"/>
          </ac:spMkLst>
        </pc:spChg>
        <pc:spChg chg="mod">
          <ac:chgData name="William Assaf" userId="6321aac1-eebf-4722-9b5c-a5ee2b217578" providerId="ADAL" clId="{85B34CCC-A3C1-4847-A91B-21245B1A1679}" dt="2021-02-22T06:14:07.602" v="1451" actId="2711"/>
          <ac:spMkLst>
            <pc:docMk/>
            <pc:sldMk cId="2139472269" sldId="471"/>
            <ac:spMk id="15" creationId="{0FD78861-0BFC-433D-BC77-C5671B8087A0}"/>
          </ac:spMkLst>
        </pc:spChg>
        <pc:spChg chg="mod">
          <ac:chgData name="William Assaf" userId="6321aac1-eebf-4722-9b5c-a5ee2b217578" providerId="ADAL" clId="{85B34CCC-A3C1-4847-A91B-21245B1A1679}" dt="2021-02-22T06:14:07.602" v="1451" actId="2711"/>
          <ac:spMkLst>
            <pc:docMk/>
            <pc:sldMk cId="2139472269" sldId="471"/>
            <ac:spMk id="16" creationId="{D46C6F31-1F6B-4624-B9B2-F5D1B2156DAD}"/>
          </ac:spMkLst>
        </pc:spChg>
      </pc:sldChg>
      <pc:sldChg chg="modSp mod">
        <pc:chgData name="William Assaf" userId="6321aac1-eebf-4722-9b5c-a5ee2b217578" providerId="ADAL" clId="{85B34CCC-A3C1-4847-A91B-21245B1A1679}" dt="2021-02-22T06:16:18.186" v="1480" actId="2711"/>
        <pc:sldMkLst>
          <pc:docMk/>
          <pc:sldMk cId="3805558776" sldId="474"/>
        </pc:sldMkLst>
        <pc:spChg chg="mod">
          <ac:chgData name="William Assaf" userId="6321aac1-eebf-4722-9b5c-a5ee2b217578" providerId="ADAL" clId="{85B34CCC-A3C1-4847-A91B-21245B1A1679}" dt="2021-02-22T06:16:18.186" v="1480" actId="2711"/>
          <ac:spMkLst>
            <pc:docMk/>
            <pc:sldMk cId="3805558776" sldId="474"/>
            <ac:spMk id="2" creationId="{68F79B2B-3CF7-4524-BECD-C0EF9B2EB698}"/>
          </ac:spMkLst>
        </pc:spChg>
        <pc:spChg chg="mod">
          <ac:chgData name="William Assaf" userId="6321aac1-eebf-4722-9b5c-a5ee2b217578" providerId="ADAL" clId="{85B34CCC-A3C1-4847-A91B-21245B1A1679}" dt="2021-02-22T06:16:18.186" v="1480" actId="2711"/>
          <ac:spMkLst>
            <pc:docMk/>
            <pc:sldMk cId="3805558776" sldId="474"/>
            <ac:spMk id="3" creationId="{0D22C45F-D6D9-4EC2-87E7-17171E20E583}"/>
          </ac:spMkLst>
        </pc:spChg>
        <pc:spChg chg="mod">
          <ac:chgData name="William Assaf" userId="6321aac1-eebf-4722-9b5c-a5ee2b217578" providerId="ADAL" clId="{85B34CCC-A3C1-4847-A91B-21245B1A1679}" dt="2021-02-22T06:16:18.186" v="1480" actId="2711"/>
          <ac:spMkLst>
            <pc:docMk/>
            <pc:sldMk cId="3805558776" sldId="474"/>
            <ac:spMk id="5" creationId="{C91686E2-DBAC-4BC7-A5B7-A61D3C560165}"/>
          </ac:spMkLst>
        </pc:spChg>
      </pc:sldChg>
      <pc:sldChg chg="modSp">
        <pc:chgData name="William Assaf" userId="6321aac1-eebf-4722-9b5c-a5ee2b217578" providerId="ADAL" clId="{85B34CCC-A3C1-4847-A91B-21245B1A1679}" dt="2021-02-22T06:16:07.466" v="1478" actId="2711"/>
        <pc:sldMkLst>
          <pc:docMk/>
          <pc:sldMk cId="3412050969" sldId="475"/>
        </pc:sldMkLst>
        <pc:spChg chg="mod">
          <ac:chgData name="William Assaf" userId="6321aac1-eebf-4722-9b5c-a5ee2b217578" providerId="ADAL" clId="{85B34CCC-A3C1-4847-A91B-21245B1A1679}" dt="2021-02-22T06:16:07.466" v="1478" actId="2711"/>
          <ac:spMkLst>
            <pc:docMk/>
            <pc:sldMk cId="3412050969" sldId="475"/>
            <ac:spMk id="2" creationId="{68F79B2B-3CF7-4524-BECD-C0EF9B2EB698}"/>
          </ac:spMkLst>
        </pc:spChg>
        <pc:spChg chg="mod">
          <ac:chgData name="William Assaf" userId="6321aac1-eebf-4722-9b5c-a5ee2b217578" providerId="ADAL" clId="{85B34CCC-A3C1-4847-A91B-21245B1A1679}" dt="2021-02-22T06:16:07.466" v="1478" actId="2711"/>
          <ac:spMkLst>
            <pc:docMk/>
            <pc:sldMk cId="3412050969" sldId="475"/>
            <ac:spMk id="3" creationId="{420BBDDA-BBF5-46C9-AC06-6E9D7E50F0ED}"/>
          </ac:spMkLst>
        </pc:spChg>
        <pc:spChg chg="mod">
          <ac:chgData name="William Assaf" userId="6321aac1-eebf-4722-9b5c-a5ee2b217578" providerId="ADAL" clId="{85B34CCC-A3C1-4847-A91B-21245B1A1679}" dt="2021-02-22T06:16:07.466" v="1478" actId="2711"/>
          <ac:spMkLst>
            <pc:docMk/>
            <pc:sldMk cId="3412050969" sldId="475"/>
            <ac:spMk id="4" creationId="{63853255-D6DC-4703-BF48-71466C7A94DA}"/>
          </ac:spMkLst>
        </pc:spChg>
        <pc:spChg chg="mod">
          <ac:chgData name="William Assaf" userId="6321aac1-eebf-4722-9b5c-a5ee2b217578" providerId="ADAL" clId="{85B34CCC-A3C1-4847-A91B-21245B1A1679}" dt="2021-02-22T06:16:07.466" v="1478" actId="2711"/>
          <ac:spMkLst>
            <pc:docMk/>
            <pc:sldMk cId="3412050969" sldId="475"/>
            <ac:spMk id="5" creationId="{C91686E2-DBAC-4BC7-A5B7-A61D3C560165}"/>
          </ac:spMkLst>
        </pc:spChg>
        <pc:spChg chg="mod">
          <ac:chgData name="William Assaf" userId="6321aac1-eebf-4722-9b5c-a5ee2b217578" providerId="ADAL" clId="{85B34CCC-A3C1-4847-A91B-21245B1A1679}" dt="2021-02-22T06:16:07.466" v="1478" actId="2711"/>
          <ac:spMkLst>
            <pc:docMk/>
            <pc:sldMk cId="3412050969" sldId="475"/>
            <ac:spMk id="8" creationId="{CA77E23E-FDCA-4D79-90C1-677BE9A36435}"/>
          </ac:spMkLst>
        </pc:spChg>
        <pc:picChg chg="mod">
          <ac:chgData name="William Assaf" userId="6321aac1-eebf-4722-9b5c-a5ee2b217578" providerId="ADAL" clId="{85B34CCC-A3C1-4847-A91B-21245B1A1679}" dt="2021-02-22T06:16:07.466" v="1478" actId="2711"/>
          <ac:picMkLst>
            <pc:docMk/>
            <pc:sldMk cId="3412050969" sldId="475"/>
            <ac:picMk id="6" creationId="{77B446C5-845A-4951-BB4D-3303F675AFEA}"/>
          </ac:picMkLst>
        </pc:picChg>
        <pc:picChg chg="mod">
          <ac:chgData name="William Assaf" userId="6321aac1-eebf-4722-9b5c-a5ee2b217578" providerId="ADAL" clId="{85B34CCC-A3C1-4847-A91B-21245B1A1679}" dt="2021-02-22T06:16:07.466" v="1478" actId="2711"/>
          <ac:picMkLst>
            <pc:docMk/>
            <pc:sldMk cId="3412050969" sldId="475"/>
            <ac:picMk id="1028" creationId="{CD4D0A46-7156-41A6-B0BC-77C19E558F53}"/>
          </ac:picMkLst>
        </pc:picChg>
      </pc:sldChg>
      <pc:sldChg chg="modSp mod">
        <pc:chgData name="William Assaf" userId="6321aac1-eebf-4722-9b5c-a5ee2b217578" providerId="ADAL" clId="{85B34CCC-A3C1-4847-A91B-21245B1A1679}" dt="2021-02-22T06:16:04.157" v="1477" actId="2711"/>
        <pc:sldMkLst>
          <pc:docMk/>
          <pc:sldMk cId="650285488" sldId="478"/>
        </pc:sldMkLst>
        <pc:spChg chg="mod">
          <ac:chgData name="William Assaf" userId="6321aac1-eebf-4722-9b5c-a5ee2b217578" providerId="ADAL" clId="{85B34CCC-A3C1-4847-A91B-21245B1A1679}" dt="2021-02-22T06:16:04.157" v="1477" actId="2711"/>
          <ac:spMkLst>
            <pc:docMk/>
            <pc:sldMk cId="650285488" sldId="478"/>
            <ac:spMk id="2" creationId="{68F79B2B-3CF7-4524-BECD-C0EF9B2EB698}"/>
          </ac:spMkLst>
        </pc:spChg>
        <pc:spChg chg="mod">
          <ac:chgData name="William Assaf" userId="6321aac1-eebf-4722-9b5c-a5ee2b217578" providerId="ADAL" clId="{85B34CCC-A3C1-4847-A91B-21245B1A1679}" dt="2021-02-22T06:16:04.157" v="1477" actId="2711"/>
          <ac:spMkLst>
            <pc:docMk/>
            <pc:sldMk cId="650285488" sldId="478"/>
            <ac:spMk id="3" creationId="{EA37F2A6-BF0F-4455-B6ED-CE23D3CEC283}"/>
          </ac:spMkLst>
        </pc:spChg>
        <pc:spChg chg="mod">
          <ac:chgData name="William Assaf" userId="6321aac1-eebf-4722-9b5c-a5ee2b217578" providerId="ADAL" clId="{85B34CCC-A3C1-4847-A91B-21245B1A1679}" dt="2021-02-22T06:16:04.157" v="1477" actId="2711"/>
          <ac:spMkLst>
            <pc:docMk/>
            <pc:sldMk cId="650285488" sldId="478"/>
            <ac:spMk id="5" creationId="{C91686E2-DBAC-4BC7-A5B7-A61D3C560165}"/>
          </ac:spMkLst>
        </pc:spChg>
      </pc:sldChg>
      <pc:sldChg chg="modSp mod modNotes modNotesTx">
        <pc:chgData name="William Assaf" userId="6321aac1-eebf-4722-9b5c-a5ee2b217578" providerId="ADAL" clId="{85B34CCC-A3C1-4847-A91B-21245B1A1679}" dt="2021-02-22T06:16:01.061" v="1476" actId="2711"/>
        <pc:sldMkLst>
          <pc:docMk/>
          <pc:sldMk cId="3783872511" sldId="480"/>
        </pc:sldMkLst>
        <pc:spChg chg="mod">
          <ac:chgData name="William Assaf" userId="6321aac1-eebf-4722-9b5c-a5ee2b217578" providerId="ADAL" clId="{85B34CCC-A3C1-4847-A91B-21245B1A1679}" dt="2021-02-22T06:16:01.061" v="1476" actId="2711"/>
          <ac:spMkLst>
            <pc:docMk/>
            <pc:sldMk cId="3783872511" sldId="480"/>
            <ac:spMk id="2" creationId="{68F79B2B-3CF7-4524-BECD-C0EF9B2EB698}"/>
          </ac:spMkLst>
        </pc:spChg>
        <pc:spChg chg="mod">
          <ac:chgData name="William Assaf" userId="6321aac1-eebf-4722-9b5c-a5ee2b217578" providerId="ADAL" clId="{85B34CCC-A3C1-4847-A91B-21245B1A1679}" dt="2021-02-22T06:16:01.061" v="1476" actId="2711"/>
          <ac:spMkLst>
            <pc:docMk/>
            <pc:sldMk cId="3783872511" sldId="480"/>
            <ac:spMk id="3" creationId="{135D8B79-FB64-476E-8C23-B0D139EB726D}"/>
          </ac:spMkLst>
        </pc:spChg>
        <pc:spChg chg="mod">
          <ac:chgData name="William Assaf" userId="6321aac1-eebf-4722-9b5c-a5ee2b217578" providerId="ADAL" clId="{85B34CCC-A3C1-4847-A91B-21245B1A1679}" dt="2021-02-22T06:16:01.061" v="1476" actId="2711"/>
          <ac:spMkLst>
            <pc:docMk/>
            <pc:sldMk cId="3783872511" sldId="480"/>
            <ac:spMk id="5" creationId="{C91686E2-DBAC-4BC7-A5B7-A61D3C560165}"/>
          </ac:spMkLst>
        </pc:spChg>
      </pc:sldChg>
      <pc:sldChg chg="modSp add">
        <pc:chgData name="William Assaf" userId="6321aac1-eebf-4722-9b5c-a5ee2b217578" providerId="ADAL" clId="{85B34CCC-A3C1-4847-A91B-21245B1A1679}" dt="2021-02-22T06:14:49.494" v="1453" actId="2711"/>
        <pc:sldMkLst>
          <pc:docMk/>
          <pc:sldMk cId="799785161" sldId="481"/>
        </pc:sldMkLst>
        <pc:spChg chg="mod">
          <ac:chgData name="William Assaf" userId="6321aac1-eebf-4722-9b5c-a5ee2b217578" providerId="ADAL" clId="{85B34CCC-A3C1-4847-A91B-21245B1A1679}" dt="2021-02-22T06:14:49.494" v="1453" actId="2711"/>
          <ac:spMkLst>
            <pc:docMk/>
            <pc:sldMk cId="799785161" sldId="481"/>
            <ac:spMk id="2" creationId="{68F79B2B-3CF7-4524-BECD-C0EF9B2EB698}"/>
          </ac:spMkLst>
        </pc:spChg>
        <pc:spChg chg="mod">
          <ac:chgData name="William Assaf" userId="6321aac1-eebf-4722-9b5c-a5ee2b217578" providerId="ADAL" clId="{85B34CCC-A3C1-4847-A91B-21245B1A1679}" dt="2021-02-22T06:14:49.494" v="1453" actId="2711"/>
          <ac:spMkLst>
            <pc:docMk/>
            <pc:sldMk cId="799785161" sldId="481"/>
            <ac:spMk id="5" creationId="{C91686E2-DBAC-4BC7-A5B7-A61D3C560165}"/>
          </ac:spMkLst>
        </pc:spChg>
      </pc:sldChg>
      <pc:sldChg chg="modSp add modNotesTx">
        <pc:chgData name="William Assaf" userId="6321aac1-eebf-4722-9b5c-a5ee2b217578" providerId="ADAL" clId="{85B34CCC-A3C1-4847-A91B-21245B1A1679}" dt="2021-02-22T06:15:30.107" v="1460" actId="6549"/>
        <pc:sldMkLst>
          <pc:docMk/>
          <pc:sldMk cId="2072856046" sldId="482"/>
        </pc:sldMkLst>
        <pc:spChg chg="mod">
          <ac:chgData name="William Assaf" userId="6321aac1-eebf-4722-9b5c-a5ee2b217578" providerId="ADAL" clId="{85B34CCC-A3C1-4847-A91B-21245B1A1679}" dt="2021-02-22T06:14:52.811" v="1454" actId="2711"/>
          <ac:spMkLst>
            <pc:docMk/>
            <pc:sldMk cId="2072856046" sldId="482"/>
            <ac:spMk id="2" creationId="{68F79B2B-3CF7-4524-BECD-C0EF9B2EB698}"/>
          </ac:spMkLst>
        </pc:spChg>
        <pc:spChg chg="mod">
          <ac:chgData name="William Assaf" userId="6321aac1-eebf-4722-9b5c-a5ee2b217578" providerId="ADAL" clId="{85B34CCC-A3C1-4847-A91B-21245B1A1679}" dt="2021-02-22T06:14:52.811" v="1454" actId="2711"/>
          <ac:spMkLst>
            <pc:docMk/>
            <pc:sldMk cId="2072856046" sldId="482"/>
            <ac:spMk id="5" creationId="{C91686E2-DBAC-4BC7-A5B7-A61D3C560165}"/>
          </ac:spMkLst>
        </pc:spChg>
      </pc:sldChg>
      <pc:sldChg chg="del">
        <pc:chgData name="William Assaf" userId="6321aac1-eebf-4722-9b5c-a5ee2b217578" providerId="ADAL" clId="{85B34CCC-A3C1-4847-A91B-21245B1A1679}" dt="2021-02-22T05:53:41.246" v="26" actId="2696"/>
        <pc:sldMkLst>
          <pc:docMk/>
          <pc:sldMk cId="2911636918" sldId="483"/>
        </pc:sldMkLst>
      </pc:sldChg>
      <pc:sldChg chg="modSp add mod modNotes modNotesTx">
        <pc:chgData name="William Assaf" userId="6321aac1-eebf-4722-9b5c-a5ee2b217578" providerId="ADAL" clId="{85B34CCC-A3C1-4847-A91B-21245B1A1679}" dt="2021-02-22T06:18:49.594" v="1523" actId="2711"/>
        <pc:sldMkLst>
          <pc:docMk/>
          <pc:sldMk cId="158200439" sldId="484"/>
        </pc:sldMkLst>
        <pc:spChg chg="mod">
          <ac:chgData name="William Assaf" userId="6321aac1-eebf-4722-9b5c-a5ee2b217578" providerId="ADAL" clId="{85B34CCC-A3C1-4847-A91B-21245B1A1679}" dt="2021-02-22T06:18:49.594" v="1523" actId="2711"/>
          <ac:spMkLst>
            <pc:docMk/>
            <pc:sldMk cId="158200439" sldId="484"/>
            <ac:spMk id="2" creationId="{68F79B2B-3CF7-4524-BECD-C0EF9B2EB698}"/>
          </ac:spMkLst>
        </pc:spChg>
        <pc:spChg chg="mod">
          <ac:chgData name="William Assaf" userId="6321aac1-eebf-4722-9b5c-a5ee2b217578" providerId="ADAL" clId="{85B34CCC-A3C1-4847-A91B-21245B1A1679}" dt="2021-02-22T06:18:26.667" v="1520" actId="2711"/>
          <ac:spMkLst>
            <pc:docMk/>
            <pc:sldMk cId="158200439" sldId="484"/>
            <ac:spMk id="5" creationId="{C91686E2-DBAC-4BC7-A5B7-A61D3C560165}"/>
          </ac:spMkLst>
        </pc:spChg>
        <pc:spChg chg="mod">
          <ac:chgData name="William Assaf" userId="6321aac1-eebf-4722-9b5c-a5ee2b217578" providerId="ADAL" clId="{85B34CCC-A3C1-4847-A91B-21245B1A1679}" dt="2021-02-22T06:18:26.667" v="1520" actId="2711"/>
          <ac:spMkLst>
            <pc:docMk/>
            <pc:sldMk cId="158200439" sldId="484"/>
            <ac:spMk id="7" creationId="{B19D969B-1513-4DFA-A6F9-B47CB3AFB90D}"/>
          </ac:spMkLst>
        </pc:spChg>
      </pc:sldChg>
      <pc:sldChg chg="modSp add mod">
        <pc:chgData name="William Assaf" userId="6321aac1-eebf-4722-9b5c-a5ee2b217578" providerId="ADAL" clId="{85B34CCC-A3C1-4847-A91B-21245B1A1679}" dt="2021-02-22T06:18:38.181" v="1522" actId="2711"/>
        <pc:sldMkLst>
          <pc:docMk/>
          <pc:sldMk cId="416694319" sldId="485"/>
        </pc:sldMkLst>
        <pc:spChg chg="mod">
          <ac:chgData name="William Assaf" userId="6321aac1-eebf-4722-9b5c-a5ee2b217578" providerId="ADAL" clId="{85B34CCC-A3C1-4847-A91B-21245B1A1679}" dt="2021-02-22T06:18:38.181" v="1522" actId="2711"/>
          <ac:spMkLst>
            <pc:docMk/>
            <pc:sldMk cId="416694319" sldId="485"/>
            <ac:spMk id="2" creationId="{68F79B2B-3CF7-4524-BECD-C0EF9B2EB698}"/>
          </ac:spMkLst>
        </pc:spChg>
      </pc:sldChg>
      <pc:sldChg chg="modSp add modNotesTx">
        <pc:chgData name="William Assaf" userId="6321aac1-eebf-4722-9b5c-a5ee2b217578" providerId="ADAL" clId="{85B34CCC-A3C1-4847-A91B-21245B1A1679}" dt="2021-02-22T06:21:31.949" v="1694" actId="2711"/>
        <pc:sldMkLst>
          <pc:docMk/>
          <pc:sldMk cId="770682438" sldId="486"/>
        </pc:sldMkLst>
        <pc:spChg chg="mod">
          <ac:chgData name="William Assaf" userId="6321aac1-eebf-4722-9b5c-a5ee2b217578" providerId="ADAL" clId="{85B34CCC-A3C1-4847-A91B-21245B1A1679}" dt="2021-02-22T06:21:31.949" v="1694" actId="2711"/>
          <ac:spMkLst>
            <pc:docMk/>
            <pc:sldMk cId="770682438" sldId="486"/>
            <ac:spMk id="2" creationId="{68F79B2B-3CF7-4524-BECD-C0EF9B2EB698}"/>
          </ac:spMkLst>
        </pc:spChg>
        <pc:spChg chg="mod">
          <ac:chgData name="William Assaf" userId="6321aac1-eebf-4722-9b5c-a5ee2b217578" providerId="ADAL" clId="{85B34CCC-A3C1-4847-A91B-21245B1A1679}" dt="2021-02-22T06:21:31.949" v="1694" actId="2711"/>
          <ac:spMkLst>
            <pc:docMk/>
            <pc:sldMk cId="770682438" sldId="486"/>
            <ac:spMk id="5" creationId="{C91686E2-DBAC-4BC7-A5B7-A61D3C560165}"/>
          </ac:spMkLst>
        </pc:spChg>
      </pc:sldChg>
      <pc:sldChg chg="modSp add modNotes modNotesTx">
        <pc:chgData name="William Assaf" userId="6321aac1-eebf-4722-9b5c-a5ee2b217578" providerId="ADAL" clId="{85B34CCC-A3C1-4847-A91B-21245B1A1679}" dt="2021-02-22T06:21:42.344" v="1696" actId="6549"/>
        <pc:sldMkLst>
          <pc:docMk/>
          <pc:sldMk cId="3336364514" sldId="487"/>
        </pc:sldMkLst>
        <pc:spChg chg="mod">
          <ac:chgData name="William Assaf" userId="6321aac1-eebf-4722-9b5c-a5ee2b217578" providerId="ADAL" clId="{85B34CCC-A3C1-4847-A91B-21245B1A1679}" dt="2021-02-22T06:18:23.193" v="1519" actId="207"/>
          <ac:spMkLst>
            <pc:docMk/>
            <pc:sldMk cId="3336364514" sldId="487"/>
            <ac:spMk id="2" creationId="{68F79B2B-3CF7-4524-BECD-C0EF9B2EB698}"/>
          </ac:spMkLst>
        </pc:spChg>
        <pc:spChg chg="mod">
          <ac:chgData name="William Assaf" userId="6321aac1-eebf-4722-9b5c-a5ee2b217578" providerId="ADAL" clId="{85B34CCC-A3C1-4847-A91B-21245B1A1679}" dt="2021-02-22T06:21:42.344" v="1696" actId="6549"/>
          <ac:spMkLst>
            <pc:docMk/>
            <pc:sldMk cId="3336364514" sldId="487"/>
            <ac:spMk id="5" creationId="{C91686E2-DBAC-4BC7-A5B7-A61D3C560165}"/>
          </ac:spMkLst>
        </pc:spChg>
      </pc:sldChg>
      <pc:sldChg chg="modSp add modAnim">
        <pc:chgData name="William Assaf" userId="6321aac1-eebf-4722-9b5c-a5ee2b217578" providerId="ADAL" clId="{85B34CCC-A3C1-4847-A91B-21245B1A1679}" dt="2021-02-22T06:21:28.804" v="1693" actId="2711"/>
        <pc:sldMkLst>
          <pc:docMk/>
          <pc:sldMk cId="3804123173" sldId="488"/>
        </pc:sldMkLst>
        <pc:spChg chg="mod">
          <ac:chgData name="William Assaf" userId="6321aac1-eebf-4722-9b5c-a5ee2b217578" providerId="ADAL" clId="{85B34CCC-A3C1-4847-A91B-21245B1A1679}" dt="2021-02-22T06:21:28.804" v="1693" actId="2711"/>
          <ac:spMkLst>
            <pc:docMk/>
            <pc:sldMk cId="3804123173" sldId="488"/>
            <ac:spMk id="2" creationId="{68F79B2B-3CF7-4524-BECD-C0EF9B2EB698}"/>
          </ac:spMkLst>
        </pc:spChg>
        <pc:spChg chg="mod">
          <ac:chgData name="William Assaf" userId="6321aac1-eebf-4722-9b5c-a5ee2b217578" providerId="ADAL" clId="{85B34CCC-A3C1-4847-A91B-21245B1A1679}" dt="2021-02-22T06:21:28.804" v="1693" actId="2711"/>
          <ac:spMkLst>
            <pc:docMk/>
            <pc:sldMk cId="3804123173" sldId="488"/>
            <ac:spMk id="5" creationId="{C91686E2-DBAC-4BC7-A5B7-A61D3C560165}"/>
          </ac:spMkLst>
        </pc:spChg>
      </pc:sldChg>
      <pc:sldChg chg="modSp add mod modNotesTx">
        <pc:chgData name="William Assaf" userId="6321aac1-eebf-4722-9b5c-a5ee2b217578" providerId="ADAL" clId="{85B34CCC-A3C1-4847-A91B-21245B1A1679}" dt="2021-02-22T06:22:31.416" v="1713" actId="20577"/>
        <pc:sldMkLst>
          <pc:docMk/>
          <pc:sldMk cId="211042443" sldId="489"/>
        </pc:sldMkLst>
        <pc:spChg chg="mod">
          <ac:chgData name="William Assaf" userId="6321aac1-eebf-4722-9b5c-a5ee2b217578" providerId="ADAL" clId="{85B34CCC-A3C1-4847-A91B-21245B1A1679}" dt="2021-02-22T06:21:55.882" v="1697" actId="2711"/>
          <ac:spMkLst>
            <pc:docMk/>
            <pc:sldMk cId="211042443" sldId="489"/>
            <ac:spMk id="2" creationId="{68F79B2B-3CF7-4524-BECD-C0EF9B2EB698}"/>
          </ac:spMkLst>
        </pc:spChg>
      </pc:sldChg>
      <pc:sldChg chg="modSp add mod modNotesTx">
        <pc:chgData name="William Assaf" userId="6321aac1-eebf-4722-9b5c-a5ee2b217578" providerId="ADAL" clId="{85B34CCC-A3C1-4847-A91B-21245B1A1679}" dt="2021-02-22T06:23:20.831" v="1751" actId="20577"/>
        <pc:sldMkLst>
          <pc:docMk/>
          <pc:sldMk cId="1855306173" sldId="490"/>
        </pc:sldMkLst>
        <pc:spChg chg="mod">
          <ac:chgData name="William Assaf" userId="6321aac1-eebf-4722-9b5c-a5ee2b217578" providerId="ADAL" clId="{85B34CCC-A3C1-4847-A91B-21245B1A1679}" dt="2021-02-22T06:22:02.235" v="1698" actId="2711"/>
          <ac:spMkLst>
            <pc:docMk/>
            <pc:sldMk cId="1855306173" sldId="490"/>
            <ac:spMk id="2" creationId="{68F79B2B-3CF7-4524-BECD-C0EF9B2EB698}"/>
          </ac:spMkLst>
        </pc:spChg>
        <pc:spChg chg="mod">
          <ac:chgData name="William Assaf" userId="6321aac1-eebf-4722-9b5c-a5ee2b217578" providerId="ADAL" clId="{85B34CCC-A3C1-4847-A91B-21245B1A1679}" dt="2021-02-22T06:22:48.277" v="1720" actId="20577"/>
          <ac:spMkLst>
            <pc:docMk/>
            <pc:sldMk cId="1855306173" sldId="490"/>
            <ac:spMk id="5" creationId="{C91686E2-DBAC-4BC7-A5B7-A61D3C560165}"/>
          </ac:spMkLst>
        </pc:spChg>
      </pc:sldChg>
      <pc:sldChg chg="add">
        <pc:chgData name="William Assaf" userId="6321aac1-eebf-4722-9b5c-a5ee2b217578" providerId="ADAL" clId="{85B34CCC-A3C1-4847-A91B-21245B1A1679}" dt="2021-02-22T06:23:36.219" v="1752" actId="22"/>
        <pc:sldMkLst>
          <pc:docMk/>
          <pc:sldMk cId="4131177859" sldId="491"/>
        </pc:sldMkLst>
      </pc:sldChg>
      <pc:sldChg chg="modSp add modAnim modNotesTx">
        <pc:chgData name="William Assaf" userId="6321aac1-eebf-4722-9b5c-a5ee2b217578" providerId="ADAL" clId="{85B34CCC-A3C1-4847-A91B-21245B1A1679}" dt="2021-02-22T06:25:02.028" v="1818" actId="20577"/>
        <pc:sldMkLst>
          <pc:docMk/>
          <pc:sldMk cId="3056642682" sldId="492"/>
        </pc:sldMkLst>
        <pc:spChg chg="mod">
          <ac:chgData name="William Assaf" userId="6321aac1-eebf-4722-9b5c-a5ee2b217578" providerId="ADAL" clId="{85B34CCC-A3C1-4847-A91B-21245B1A1679}" dt="2021-02-22T06:23:54.180" v="1755" actId="2711"/>
          <ac:spMkLst>
            <pc:docMk/>
            <pc:sldMk cId="3056642682" sldId="492"/>
            <ac:spMk id="2" creationId="{68F79B2B-3CF7-4524-BECD-C0EF9B2EB698}"/>
          </ac:spMkLst>
        </pc:spChg>
        <pc:spChg chg="mod">
          <ac:chgData name="William Assaf" userId="6321aac1-eebf-4722-9b5c-a5ee2b217578" providerId="ADAL" clId="{85B34CCC-A3C1-4847-A91B-21245B1A1679}" dt="2021-02-22T06:24:56.762" v="1817" actId="6549"/>
          <ac:spMkLst>
            <pc:docMk/>
            <pc:sldMk cId="3056642682" sldId="492"/>
            <ac:spMk id="5" creationId="{C91686E2-DBAC-4BC7-A5B7-A61D3C560165}"/>
          </ac:spMkLst>
        </pc:spChg>
      </pc:sldChg>
      <pc:sldChg chg="modSp add mod modNotesTx">
        <pc:chgData name="William Assaf" userId="6321aac1-eebf-4722-9b5c-a5ee2b217578" providerId="ADAL" clId="{85B34CCC-A3C1-4847-A91B-21245B1A1679}" dt="2021-02-22T06:25:51.068" v="1847" actId="404"/>
        <pc:sldMkLst>
          <pc:docMk/>
          <pc:sldMk cId="2926797408" sldId="493"/>
        </pc:sldMkLst>
        <pc:spChg chg="mod">
          <ac:chgData name="William Assaf" userId="6321aac1-eebf-4722-9b5c-a5ee2b217578" providerId="ADAL" clId="{85B34CCC-A3C1-4847-A91B-21245B1A1679}" dt="2021-02-22T06:25:51.068" v="1847" actId="404"/>
          <ac:spMkLst>
            <pc:docMk/>
            <pc:sldMk cId="2926797408" sldId="493"/>
            <ac:spMk id="2" creationId="{68F79B2B-3CF7-4524-BECD-C0EF9B2EB698}"/>
          </ac:spMkLst>
        </pc:spChg>
        <pc:spChg chg="mod">
          <ac:chgData name="William Assaf" userId="6321aac1-eebf-4722-9b5c-a5ee2b217578" providerId="ADAL" clId="{85B34CCC-A3C1-4847-A91B-21245B1A1679}" dt="2021-02-22T06:25:29.823" v="1843" actId="20577"/>
          <ac:spMkLst>
            <pc:docMk/>
            <pc:sldMk cId="2926797408" sldId="493"/>
            <ac:spMk id="5" creationId="{C91686E2-DBAC-4BC7-A5B7-A61D3C560165}"/>
          </ac:spMkLst>
        </pc:spChg>
      </pc:sldChg>
      <pc:sldChg chg="modSp add mod">
        <pc:chgData name="William Assaf" userId="6321aac1-eebf-4722-9b5c-a5ee2b217578" providerId="ADAL" clId="{85B34CCC-A3C1-4847-A91B-21245B1A1679}" dt="2021-02-22T06:25:56.180" v="1850" actId="404"/>
        <pc:sldMkLst>
          <pc:docMk/>
          <pc:sldMk cId="1643249384" sldId="495"/>
        </pc:sldMkLst>
        <pc:spChg chg="mod">
          <ac:chgData name="William Assaf" userId="6321aac1-eebf-4722-9b5c-a5ee2b217578" providerId="ADAL" clId="{85B34CCC-A3C1-4847-A91B-21245B1A1679}" dt="2021-02-22T06:25:56.180" v="1850" actId="404"/>
          <ac:spMkLst>
            <pc:docMk/>
            <pc:sldMk cId="1643249384" sldId="495"/>
            <ac:spMk id="2" creationId="{68F79B2B-3CF7-4524-BECD-C0EF9B2EB698}"/>
          </ac:spMkLst>
        </pc:spChg>
        <pc:spChg chg="mod">
          <ac:chgData name="William Assaf" userId="6321aac1-eebf-4722-9b5c-a5ee2b217578" providerId="ADAL" clId="{85B34CCC-A3C1-4847-A91B-21245B1A1679}" dt="2021-02-22T06:24:33.836" v="1780" actId="2711"/>
          <ac:spMkLst>
            <pc:docMk/>
            <pc:sldMk cId="1643249384" sldId="495"/>
            <ac:spMk id="5" creationId="{C91686E2-DBAC-4BC7-A5B7-A61D3C560165}"/>
          </ac:spMkLst>
        </pc:spChg>
      </pc:sldChg>
      <pc:sldChg chg="modSp add mod">
        <pc:chgData name="William Assaf" userId="6321aac1-eebf-4722-9b5c-a5ee2b217578" providerId="ADAL" clId="{85B34CCC-A3C1-4847-A91B-21245B1A1679}" dt="2021-02-22T06:26:00.352" v="1853" actId="404"/>
        <pc:sldMkLst>
          <pc:docMk/>
          <pc:sldMk cId="660893732" sldId="496"/>
        </pc:sldMkLst>
        <pc:spChg chg="mod">
          <ac:chgData name="William Assaf" userId="6321aac1-eebf-4722-9b5c-a5ee2b217578" providerId="ADAL" clId="{85B34CCC-A3C1-4847-A91B-21245B1A1679}" dt="2021-02-22T06:26:00.352" v="1853" actId="404"/>
          <ac:spMkLst>
            <pc:docMk/>
            <pc:sldMk cId="660893732" sldId="496"/>
            <ac:spMk id="2" creationId="{68F79B2B-3CF7-4524-BECD-C0EF9B2EB698}"/>
          </ac:spMkLst>
        </pc:spChg>
        <pc:spChg chg="mod">
          <ac:chgData name="William Assaf" userId="6321aac1-eebf-4722-9b5c-a5ee2b217578" providerId="ADAL" clId="{85B34CCC-A3C1-4847-A91B-21245B1A1679}" dt="2021-02-22T06:25:38.131" v="1844" actId="2711"/>
          <ac:spMkLst>
            <pc:docMk/>
            <pc:sldMk cId="660893732" sldId="496"/>
            <ac:spMk id="5" creationId="{C91686E2-DBAC-4BC7-A5B7-A61D3C560165}"/>
          </ac:spMkLst>
        </pc:spChg>
      </pc:sldChg>
      <pc:sldChg chg="modSp add">
        <pc:chgData name="William Assaf" userId="6321aac1-eebf-4722-9b5c-a5ee2b217578" providerId="ADAL" clId="{85B34CCC-A3C1-4847-A91B-21245B1A1679}" dt="2021-02-22T06:26:06.539" v="1854" actId="2711"/>
        <pc:sldMkLst>
          <pc:docMk/>
          <pc:sldMk cId="3626475533" sldId="497"/>
        </pc:sldMkLst>
        <pc:spChg chg="mod">
          <ac:chgData name="William Assaf" userId="6321aac1-eebf-4722-9b5c-a5ee2b217578" providerId="ADAL" clId="{85B34CCC-A3C1-4847-A91B-21245B1A1679}" dt="2021-02-22T06:26:06.539" v="1854" actId="2711"/>
          <ac:spMkLst>
            <pc:docMk/>
            <pc:sldMk cId="3626475533" sldId="497"/>
            <ac:spMk id="2" creationId="{68F79B2B-3CF7-4524-BECD-C0EF9B2EB698}"/>
          </ac:spMkLst>
        </pc:spChg>
        <pc:spChg chg="mod">
          <ac:chgData name="William Assaf" userId="6321aac1-eebf-4722-9b5c-a5ee2b217578" providerId="ADAL" clId="{85B34CCC-A3C1-4847-A91B-21245B1A1679}" dt="2021-02-22T06:26:06.539" v="1854" actId="2711"/>
          <ac:spMkLst>
            <pc:docMk/>
            <pc:sldMk cId="3626475533" sldId="497"/>
            <ac:spMk id="5" creationId="{C91686E2-DBAC-4BC7-A5B7-A61D3C560165}"/>
          </ac:spMkLst>
        </pc:spChg>
      </pc:sldChg>
      <pc:sldChg chg="modSp add">
        <pc:chgData name="William Assaf" userId="6321aac1-eebf-4722-9b5c-a5ee2b217578" providerId="ADAL" clId="{85B34CCC-A3C1-4847-A91B-21245B1A1679}" dt="2021-02-22T06:27:31.090" v="1887" actId="2711"/>
        <pc:sldMkLst>
          <pc:docMk/>
          <pc:sldMk cId="1177243210" sldId="505"/>
        </pc:sldMkLst>
        <pc:spChg chg="mod">
          <ac:chgData name="William Assaf" userId="6321aac1-eebf-4722-9b5c-a5ee2b217578" providerId="ADAL" clId="{85B34CCC-A3C1-4847-A91B-21245B1A1679}" dt="2021-02-22T06:27:31.090" v="1887" actId="2711"/>
          <ac:spMkLst>
            <pc:docMk/>
            <pc:sldMk cId="1177243210" sldId="505"/>
            <ac:spMk id="2" creationId="{68F79B2B-3CF7-4524-BECD-C0EF9B2EB698}"/>
          </ac:spMkLst>
        </pc:spChg>
        <pc:spChg chg="mod">
          <ac:chgData name="William Assaf" userId="6321aac1-eebf-4722-9b5c-a5ee2b217578" providerId="ADAL" clId="{85B34CCC-A3C1-4847-A91B-21245B1A1679}" dt="2021-02-22T06:27:31.090" v="1887" actId="2711"/>
          <ac:spMkLst>
            <pc:docMk/>
            <pc:sldMk cId="1177243210" sldId="505"/>
            <ac:spMk id="5" creationId="{C91686E2-DBAC-4BC7-A5B7-A61D3C560165}"/>
          </ac:spMkLst>
        </pc:spChg>
      </pc:sldChg>
      <pc:sldChg chg="add">
        <pc:chgData name="William Assaf" userId="6321aac1-eebf-4722-9b5c-a5ee2b217578" providerId="ADAL" clId="{85B34CCC-A3C1-4847-A91B-21245B1A1679}" dt="2021-02-22T06:26:44.546" v="1855" actId="22"/>
        <pc:sldMkLst>
          <pc:docMk/>
          <pc:sldMk cId="2056378260" sldId="506"/>
        </pc:sldMkLst>
      </pc:sldChg>
      <pc:sldChg chg="add">
        <pc:chgData name="William Assaf" userId="6321aac1-eebf-4722-9b5c-a5ee2b217578" providerId="ADAL" clId="{85B34CCC-A3C1-4847-A91B-21245B1A1679}" dt="2021-02-22T06:23:36.219" v="1752" actId="22"/>
        <pc:sldMkLst>
          <pc:docMk/>
          <pc:sldMk cId="3572913263" sldId="507"/>
        </pc:sldMkLst>
      </pc:sldChg>
      <pc:sldChg chg="modSp mod">
        <pc:chgData name="William Assaf" userId="6321aac1-eebf-4722-9b5c-a5ee2b217578" providerId="ADAL" clId="{85B34CCC-A3C1-4847-A91B-21245B1A1679}" dt="2021-02-22T06:32:21.068" v="2251" actId="20577"/>
        <pc:sldMkLst>
          <pc:docMk/>
          <pc:sldMk cId="1821139738" sldId="511"/>
        </pc:sldMkLst>
        <pc:spChg chg="mod">
          <ac:chgData name="William Assaf" userId="6321aac1-eebf-4722-9b5c-a5ee2b217578" providerId="ADAL" clId="{85B34CCC-A3C1-4847-A91B-21245B1A1679}" dt="2021-02-22T06:32:21.068" v="2251" actId="20577"/>
          <ac:spMkLst>
            <pc:docMk/>
            <pc:sldMk cId="1821139738" sldId="511"/>
            <ac:spMk id="2" creationId="{EC716681-8BAA-4886-AAAF-02A736F7F634}"/>
          </ac:spMkLst>
        </pc:spChg>
      </pc:sldChg>
      <pc:sldChg chg="modSp add">
        <pc:chgData name="William Assaf" userId="6321aac1-eebf-4722-9b5c-a5ee2b217578" providerId="ADAL" clId="{85B34CCC-A3C1-4847-A91B-21245B1A1679}" dt="2021-02-22T06:28:21.183" v="1937" actId="2711"/>
        <pc:sldMkLst>
          <pc:docMk/>
          <pc:sldMk cId="982342880" sldId="512"/>
        </pc:sldMkLst>
        <pc:spChg chg="mod">
          <ac:chgData name="William Assaf" userId="6321aac1-eebf-4722-9b5c-a5ee2b217578" providerId="ADAL" clId="{85B34CCC-A3C1-4847-A91B-21245B1A1679}" dt="2021-02-22T06:28:21.183" v="1937" actId="2711"/>
          <ac:spMkLst>
            <pc:docMk/>
            <pc:sldMk cId="982342880" sldId="512"/>
            <ac:spMk id="2" creationId="{68F79B2B-3CF7-4524-BECD-C0EF9B2EB698}"/>
          </ac:spMkLst>
        </pc:spChg>
        <pc:spChg chg="mod">
          <ac:chgData name="William Assaf" userId="6321aac1-eebf-4722-9b5c-a5ee2b217578" providerId="ADAL" clId="{85B34CCC-A3C1-4847-A91B-21245B1A1679}" dt="2021-02-22T06:28:21.183" v="1937" actId="2711"/>
          <ac:spMkLst>
            <pc:docMk/>
            <pc:sldMk cId="982342880" sldId="512"/>
            <ac:spMk id="5" creationId="{C91686E2-DBAC-4BC7-A5B7-A61D3C560165}"/>
          </ac:spMkLst>
        </pc:spChg>
      </pc:sldChg>
      <pc:sldChg chg="modSp add modAnim modNotes modNotesTx">
        <pc:chgData name="William Assaf" userId="6321aac1-eebf-4722-9b5c-a5ee2b217578" providerId="ADAL" clId="{85B34CCC-A3C1-4847-A91B-21245B1A1679}" dt="2021-02-22T06:29:24.740" v="2026" actId="2711"/>
        <pc:sldMkLst>
          <pc:docMk/>
          <pc:sldMk cId="3133077620" sldId="513"/>
        </pc:sldMkLst>
        <pc:spChg chg="mod">
          <ac:chgData name="William Assaf" userId="6321aac1-eebf-4722-9b5c-a5ee2b217578" providerId="ADAL" clId="{85B34CCC-A3C1-4847-A91B-21245B1A1679}" dt="2021-02-22T06:29:24.740" v="2026" actId="2711"/>
          <ac:spMkLst>
            <pc:docMk/>
            <pc:sldMk cId="3133077620" sldId="513"/>
            <ac:spMk id="2" creationId="{68F79B2B-3CF7-4524-BECD-C0EF9B2EB698}"/>
          </ac:spMkLst>
        </pc:spChg>
        <pc:spChg chg="mod">
          <ac:chgData name="William Assaf" userId="6321aac1-eebf-4722-9b5c-a5ee2b217578" providerId="ADAL" clId="{85B34CCC-A3C1-4847-A91B-21245B1A1679}" dt="2021-02-22T06:29:24.740" v="2026" actId="2711"/>
          <ac:spMkLst>
            <pc:docMk/>
            <pc:sldMk cId="3133077620" sldId="513"/>
            <ac:spMk id="5" creationId="{C91686E2-DBAC-4BC7-A5B7-A61D3C560165}"/>
          </ac:spMkLst>
        </pc:spChg>
      </pc:sldChg>
      <pc:sldChg chg="modSp add">
        <pc:chgData name="William Assaf" userId="6321aac1-eebf-4722-9b5c-a5ee2b217578" providerId="ADAL" clId="{85B34CCC-A3C1-4847-A91B-21245B1A1679}" dt="2021-02-22T06:27:40.924" v="1896" actId="20577"/>
        <pc:sldMkLst>
          <pc:docMk/>
          <pc:sldMk cId="494617500" sldId="514"/>
        </pc:sldMkLst>
        <pc:spChg chg="mod">
          <ac:chgData name="William Assaf" userId="6321aac1-eebf-4722-9b5c-a5ee2b217578" providerId="ADAL" clId="{85B34CCC-A3C1-4847-A91B-21245B1A1679}" dt="2021-02-22T06:27:27.310" v="1886" actId="2711"/>
          <ac:spMkLst>
            <pc:docMk/>
            <pc:sldMk cId="494617500" sldId="514"/>
            <ac:spMk id="2" creationId="{68F79B2B-3CF7-4524-BECD-C0EF9B2EB698}"/>
          </ac:spMkLst>
        </pc:spChg>
        <pc:spChg chg="mod">
          <ac:chgData name="William Assaf" userId="6321aac1-eebf-4722-9b5c-a5ee2b217578" providerId="ADAL" clId="{85B34CCC-A3C1-4847-A91B-21245B1A1679}" dt="2021-02-22T06:27:40.924" v="1896" actId="20577"/>
          <ac:spMkLst>
            <pc:docMk/>
            <pc:sldMk cId="494617500" sldId="514"/>
            <ac:spMk id="5" creationId="{C91686E2-DBAC-4BC7-A5B7-A61D3C560165}"/>
          </ac:spMkLst>
        </pc:spChg>
      </pc:sldChg>
      <pc:sldChg chg="modSp add mod">
        <pc:chgData name="William Assaf" userId="6321aac1-eebf-4722-9b5c-a5ee2b217578" providerId="ADAL" clId="{85B34CCC-A3C1-4847-A91B-21245B1A1679}" dt="2021-02-22T06:30:37.989" v="2066" actId="21"/>
        <pc:sldMkLst>
          <pc:docMk/>
          <pc:sldMk cId="1601656174" sldId="515"/>
        </pc:sldMkLst>
        <pc:spChg chg="mod">
          <ac:chgData name="William Assaf" userId="6321aac1-eebf-4722-9b5c-a5ee2b217578" providerId="ADAL" clId="{85B34CCC-A3C1-4847-A91B-21245B1A1679}" dt="2021-02-22T06:29:21.954" v="2025" actId="2711"/>
          <ac:spMkLst>
            <pc:docMk/>
            <pc:sldMk cId="1601656174" sldId="515"/>
            <ac:spMk id="2" creationId="{68F79B2B-3CF7-4524-BECD-C0EF9B2EB698}"/>
          </ac:spMkLst>
        </pc:spChg>
        <pc:spChg chg="mod">
          <ac:chgData name="William Assaf" userId="6321aac1-eebf-4722-9b5c-a5ee2b217578" providerId="ADAL" clId="{85B34CCC-A3C1-4847-A91B-21245B1A1679}" dt="2021-02-22T06:30:37.989" v="2066" actId="21"/>
          <ac:spMkLst>
            <pc:docMk/>
            <pc:sldMk cId="1601656174" sldId="515"/>
            <ac:spMk id="5" creationId="{C91686E2-DBAC-4BC7-A5B7-A61D3C560165}"/>
          </ac:spMkLst>
        </pc:spChg>
      </pc:sldChg>
      <pc:sldChg chg="modSp add mod modNotesTx">
        <pc:chgData name="William Assaf" userId="6321aac1-eebf-4722-9b5c-a5ee2b217578" providerId="ADAL" clId="{85B34CCC-A3C1-4847-A91B-21245B1A1679}" dt="2021-02-22T06:31:02.659" v="2232" actId="20577"/>
        <pc:sldMkLst>
          <pc:docMk/>
          <pc:sldMk cId="4212172040" sldId="516"/>
        </pc:sldMkLst>
        <pc:graphicFrameChg chg="modGraphic">
          <ac:chgData name="William Assaf" userId="6321aac1-eebf-4722-9b5c-a5ee2b217578" providerId="ADAL" clId="{85B34CCC-A3C1-4847-A91B-21245B1A1679}" dt="2021-02-22T06:30:24.522" v="2065" actId="14734"/>
          <ac:graphicFrameMkLst>
            <pc:docMk/>
            <pc:sldMk cId="4212172040" sldId="516"/>
            <ac:graphicFrameMk id="3" creationId="{934E3057-9082-4E34-ACE6-71EED227D625}"/>
          </ac:graphicFrameMkLst>
        </pc:graphicFrameChg>
      </pc:sldChg>
      <pc:sldChg chg="modSp add modNotesTx">
        <pc:chgData name="William Assaf" userId="6321aac1-eebf-4722-9b5c-a5ee2b217578" providerId="ADAL" clId="{85B34CCC-A3C1-4847-A91B-21245B1A1679}" dt="2021-02-22T06:31:57.956" v="2235" actId="6549"/>
        <pc:sldMkLst>
          <pc:docMk/>
          <pc:sldMk cId="2380099790" sldId="517"/>
        </pc:sldMkLst>
        <pc:spChg chg="mod">
          <ac:chgData name="William Assaf" userId="6321aac1-eebf-4722-9b5c-a5ee2b217578" providerId="ADAL" clId="{85B34CCC-A3C1-4847-A91B-21245B1A1679}" dt="2021-02-22T06:31:27.213" v="2234" actId="2711"/>
          <ac:spMkLst>
            <pc:docMk/>
            <pc:sldMk cId="2380099790" sldId="517"/>
            <ac:spMk id="5" creationId="{C91686E2-DBAC-4BC7-A5B7-A61D3C560165}"/>
          </ac:spMkLst>
        </pc:spChg>
      </pc:sldChg>
      <pc:sldChg chg="modSp mod">
        <pc:chgData name="William Assaf" userId="6321aac1-eebf-4722-9b5c-a5ee2b217578" providerId="ADAL" clId="{85B34CCC-A3C1-4847-A91B-21245B1A1679}" dt="2021-02-22T06:01:52.116" v="167" actId="2711"/>
        <pc:sldMkLst>
          <pc:docMk/>
          <pc:sldMk cId="3786183133" sldId="518"/>
        </pc:sldMkLst>
        <pc:spChg chg="mod">
          <ac:chgData name="William Assaf" userId="6321aac1-eebf-4722-9b5c-a5ee2b217578" providerId="ADAL" clId="{85B34CCC-A3C1-4847-A91B-21245B1A1679}" dt="2021-02-22T06:01:52.116" v="167" actId="2711"/>
          <ac:spMkLst>
            <pc:docMk/>
            <pc:sldMk cId="3786183133" sldId="518"/>
            <ac:spMk id="2" creationId="{68F79B2B-3CF7-4524-BECD-C0EF9B2EB698}"/>
          </ac:spMkLst>
        </pc:spChg>
        <pc:spChg chg="mod">
          <ac:chgData name="William Assaf" userId="6321aac1-eebf-4722-9b5c-a5ee2b217578" providerId="ADAL" clId="{85B34CCC-A3C1-4847-A91B-21245B1A1679}" dt="2021-02-22T06:01:52.116" v="167" actId="2711"/>
          <ac:spMkLst>
            <pc:docMk/>
            <pc:sldMk cId="3786183133" sldId="518"/>
            <ac:spMk id="3" creationId="{3EF67A7C-E795-4186-BC1C-7A02A5E16DCE}"/>
          </ac:spMkLst>
        </pc:spChg>
        <pc:spChg chg="mod">
          <ac:chgData name="William Assaf" userId="6321aac1-eebf-4722-9b5c-a5ee2b217578" providerId="ADAL" clId="{85B34CCC-A3C1-4847-A91B-21245B1A1679}" dt="2021-02-22T06:01:52.116" v="167" actId="2711"/>
          <ac:spMkLst>
            <pc:docMk/>
            <pc:sldMk cId="3786183133" sldId="518"/>
            <ac:spMk id="5" creationId="{C91686E2-DBAC-4BC7-A5B7-A61D3C560165}"/>
          </ac:spMkLst>
        </pc:spChg>
      </pc:sldChg>
      <pc:sldChg chg="del">
        <pc:chgData name="William Assaf" userId="6321aac1-eebf-4722-9b5c-a5ee2b217578" providerId="ADAL" clId="{85B34CCC-A3C1-4847-A91B-21245B1A1679}" dt="2021-02-22T05:54:32.787" v="62" actId="2696"/>
        <pc:sldMkLst>
          <pc:docMk/>
          <pc:sldMk cId="3762841117" sldId="520"/>
        </pc:sldMkLst>
      </pc:sldChg>
      <pc:sldChg chg="del">
        <pc:chgData name="William Assaf" userId="6321aac1-eebf-4722-9b5c-a5ee2b217578" providerId="ADAL" clId="{85B34CCC-A3C1-4847-A91B-21245B1A1679}" dt="2021-02-22T05:48:54.460" v="0" actId="2696"/>
        <pc:sldMkLst>
          <pc:docMk/>
          <pc:sldMk cId="3953400629" sldId="2076137358"/>
        </pc:sldMkLst>
      </pc:sldChg>
      <pc:sldChg chg="modSp mod">
        <pc:chgData name="William Assaf" userId="6321aac1-eebf-4722-9b5c-a5ee2b217578" providerId="ADAL" clId="{85B34CCC-A3C1-4847-A91B-21245B1A1679}" dt="2021-02-22T05:49:15.028" v="15" actId="20577"/>
        <pc:sldMkLst>
          <pc:docMk/>
          <pc:sldMk cId="20962445" sldId="2076137776"/>
        </pc:sldMkLst>
        <pc:spChg chg="mod">
          <ac:chgData name="William Assaf" userId="6321aac1-eebf-4722-9b5c-a5ee2b217578" providerId="ADAL" clId="{85B34CCC-A3C1-4847-A91B-21245B1A1679}" dt="2021-02-22T05:49:15.028" v="15" actId="20577"/>
          <ac:spMkLst>
            <pc:docMk/>
            <pc:sldMk cId="20962445" sldId="2076137776"/>
            <ac:spMk id="6" creationId="{00000000-0000-0000-0000-000000000000}"/>
          </ac:spMkLst>
        </pc:spChg>
      </pc:sldChg>
      <pc:sldChg chg="del">
        <pc:chgData name="William Assaf" userId="6321aac1-eebf-4722-9b5c-a5ee2b217578" providerId="ADAL" clId="{85B34CCC-A3C1-4847-A91B-21245B1A1679}" dt="2021-02-22T05:54:27.637" v="61" actId="2696"/>
        <pc:sldMkLst>
          <pc:docMk/>
          <pc:sldMk cId="3786682488" sldId="2076137780"/>
        </pc:sldMkLst>
      </pc:sldChg>
      <pc:sldChg chg="modSp add del mod">
        <pc:chgData name="William Assaf" userId="6321aac1-eebf-4722-9b5c-a5ee2b217578" providerId="ADAL" clId="{85B34CCC-A3C1-4847-A91B-21245B1A1679}" dt="2021-02-22T05:54:08.698" v="60" actId="20577"/>
        <pc:sldMkLst>
          <pc:docMk/>
          <pc:sldMk cId="527714878" sldId="2076137781"/>
        </pc:sldMkLst>
        <pc:spChg chg="mod">
          <ac:chgData name="William Assaf" userId="6321aac1-eebf-4722-9b5c-a5ee2b217578" providerId="ADAL" clId="{85B34CCC-A3C1-4847-A91B-21245B1A1679}" dt="2021-02-22T05:53:45.241" v="28" actId="20577"/>
          <ac:spMkLst>
            <pc:docMk/>
            <pc:sldMk cId="527714878" sldId="2076137781"/>
            <ac:spMk id="44" creationId="{00000000-0000-0000-0000-000000000000}"/>
          </ac:spMkLst>
        </pc:spChg>
        <pc:spChg chg="mod">
          <ac:chgData name="William Assaf" userId="6321aac1-eebf-4722-9b5c-a5ee2b217578" providerId="ADAL" clId="{85B34CCC-A3C1-4847-A91B-21245B1A1679}" dt="2021-02-22T05:54:08.698" v="60" actId="20577"/>
          <ac:spMkLst>
            <pc:docMk/>
            <pc:sldMk cId="527714878" sldId="2076137781"/>
            <ac:spMk id="45" creationId="{00000000-0000-0000-0000-000000000000}"/>
          </ac:spMkLst>
        </pc:spChg>
        <pc:spChg chg="mod">
          <ac:chgData name="William Assaf" userId="6321aac1-eebf-4722-9b5c-a5ee2b217578" providerId="ADAL" clId="{85B34CCC-A3C1-4847-A91B-21245B1A1679}" dt="2021-02-22T05:53:35.542" v="24" actId="22"/>
          <ac:spMkLst>
            <pc:docMk/>
            <pc:sldMk cId="527714878" sldId="2076137781"/>
            <ac:spMk id="152" creationId="{00000000-0000-0000-0000-000000000000}"/>
          </ac:spMkLst>
        </pc:spChg>
        <pc:spChg chg="mod">
          <ac:chgData name="William Assaf" userId="6321aac1-eebf-4722-9b5c-a5ee2b217578" providerId="ADAL" clId="{85B34CCC-A3C1-4847-A91B-21245B1A1679}" dt="2021-02-22T05:53:35.542" v="24" actId="22"/>
          <ac:spMkLst>
            <pc:docMk/>
            <pc:sldMk cId="527714878" sldId="2076137781"/>
            <ac:spMk id="154" creationId="{00000000-0000-0000-0000-000000000000}"/>
          </ac:spMkLst>
        </pc:spChg>
        <pc:spChg chg="mod">
          <ac:chgData name="William Assaf" userId="6321aac1-eebf-4722-9b5c-a5ee2b217578" providerId="ADAL" clId="{85B34CCC-A3C1-4847-A91B-21245B1A1679}" dt="2021-02-22T05:53:35.542" v="24" actId="22"/>
          <ac:spMkLst>
            <pc:docMk/>
            <pc:sldMk cId="527714878" sldId="2076137781"/>
            <ac:spMk id="157" creationId="{00000000-0000-0000-0000-000000000000}"/>
          </ac:spMkLst>
        </pc:spChg>
        <pc:spChg chg="mod">
          <ac:chgData name="William Assaf" userId="6321aac1-eebf-4722-9b5c-a5ee2b217578" providerId="ADAL" clId="{85B34CCC-A3C1-4847-A91B-21245B1A1679}" dt="2021-02-22T05:53:35.542" v="24" actId="22"/>
          <ac:spMkLst>
            <pc:docMk/>
            <pc:sldMk cId="527714878" sldId="2076137781"/>
            <ac:spMk id="158" creationId="{00000000-0000-0000-0000-000000000000}"/>
          </ac:spMkLst>
        </pc:spChg>
      </pc:sldChg>
      <pc:sldChg chg="delSp modSp add ord modAnim modNotes modNotesTx">
        <pc:chgData name="William Assaf" userId="6321aac1-eebf-4722-9b5c-a5ee2b217578" providerId="ADAL" clId="{85B34CCC-A3C1-4847-A91B-21245B1A1679}" dt="2021-02-22T06:04:47.481" v="293" actId="21"/>
        <pc:sldMkLst>
          <pc:docMk/>
          <pc:sldMk cId="1213083859" sldId="2076137782"/>
        </pc:sldMkLst>
        <pc:spChg chg="mod">
          <ac:chgData name="William Assaf" userId="6321aac1-eebf-4722-9b5c-a5ee2b217578" providerId="ADAL" clId="{85B34CCC-A3C1-4847-A91B-21245B1A1679}" dt="2021-02-22T06:03:11.976" v="176" actId="6549"/>
          <ac:spMkLst>
            <pc:docMk/>
            <pc:sldMk cId="1213083859" sldId="2076137782"/>
            <ac:spMk id="5" creationId="{C91686E2-DBAC-4BC7-A5B7-A61D3C560165}"/>
          </ac:spMkLst>
        </pc:spChg>
        <pc:picChg chg="del mod">
          <ac:chgData name="William Assaf" userId="6321aac1-eebf-4722-9b5c-a5ee2b217578" providerId="ADAL" clId="{85B34CCC-A3C1-4847-A91B-21245B1A1679}" dt="2021-02-22T06:04:47.481" v="293" actId="21"/>
          <ac:picMkLst>
            <pc:docMk/>
            <pc:sldMk cId="1213083859" sldId="2076137782"/>
            <ac:picMk id="4" creationId="{E53E7DAF-F090-45A2-9DB2-AE915B2F1CE7}"/>
          </ac:picMkLst>
        </pc:picChg>
        <pc:picChg chg="del mod">
          <ac:chgData name="William Assaf" userId="6321aac1-eebf-4722-9b5c-a5ee2b217578" providerId="ADAL" clId="{85B34CCC-A3C1-4847-A91B-21245B1A1679}" dt="2021-02-22T06:04:47.481" v="293" actId="21"/>
          <ac:picMkLst>
            <pc:docMk/>
            <pc:sldMk cId="1213083859" sldId="2076137782"/>
            <ac:picMk id="7" creationId="{DF4D66A4-5E55-4213-B63B-AF6576203734}"/>
          </ac:picMkLst>
        </pc:picChg>
      </pc:sldChg>
      <pc:sldChg chg="modSp add mod">
        <pc:chgData name="William Assaf" userId="6321aac1-eebf-4722-9b5c-a5ee2b217578" providerId="ADAL" clId="{85B34CCC-A3C1-4847-A91B-21245B1A1679}" dt="2021-02-22T06:16:47.122" v="1492" actId="20577"/>
        <pc:sldMkLst>
          <pc:docMk/>
          <pc:sldMk cId="2359859755" sldId="2076137783"/>
        </pc:sldMkLst>
        <pc:spChg chg="mod">
          <ac:chgData name="William Assaf" userId="6321aac1-eebf-4722-9b5c-a5ee2b217578" providerId="ADAL" clId="{85B34CCC-A3C1-4847-A91B-21245B1A1679}" dt="2021-02-22T06:16:47.122" v="1492" actId="20577"/>
          <ac:spMkLst>
            <pc:docMk/>
            <pc:sldMk cId="2359859755" sldId="2076137783"/>
            <ac:spMk id="2" creationId="{EC716681-8BAA-4886-AAAF-02A736F7F634}"/>
          </ac:spMkLst>
        </pc:spChg>
      </pc:sldChg>
      <pc:sldChg chg="del">
        <pc:chgData name="William Assaf" userId="6321aac1-eebf-4722-9b5c-a5ee2b217578" providerId="ADAL" clId="{85B34CCC-A3C1-4847-A91B-21245B1A1679}" dt="2021-02-22T05:49:19.758" v="16" actId="2696"/>
        <pc:sldMkLst>
          <pc:docMk/>
          <pc:sldMk cId="1865478665" sldId="2076137833"/>
        </pc:sldMkLst>
      </pc:sldChg>
      <pc:sldMasterChg chg="addSldLayout delSldLayout modSldLayout">
        <pc:chgData name="William Assaf" userId="6321aac1-eebf-4722-9b5c-a5ee2b217578" providerId="ADAL" clId="{85B34CCC-A3C1-4847-A91B-21245B1A1679}" dt="2021-02-22T05:53:35.542" v="24" actId="22"/>
        <pc:sldMasterMkLst>
          <pc:docMk/>
          <pc:sldMasterMk cId="109709580" sldId="2147483660"/>
        </pc:sldMasterMkLst>
        <pc:sldLayoutChg chg="add del mod">
          <pc:chgData name="William Assaf" userId="6321aac1-eebf-4722-9b5c-a5ee2b217578" providerId="ADAL" clId="{85B34CCC-A3C1-4847-A91B-21245B1A1679}" dt="2021-02-22T05:53:35.542" v="24" actId="22"/>
          <pc:sldLayoutMkLst>
            <pc:docMk/>
            <pc:sldMasterMk cId="109709580" sldId="2147483660"/>
            <pc:sldLayoutMk cId="4189660376" sldId="2147484838"/>
          </pc:sldLayoutMkLst>
        </pc:sldLayoutChg>
        <pc:sldLayoutChg chg="add del mod replId">
          <pc:chgData name="William Assaf" userId="6321aac1-eebf-4722-9b5c-a5ee2b217578" providerId="ADAL" clId="{85B34CCC-A3C1-4847-A91B-21245B1A1679}" dt="2021-02-22T05:53:35.542" v="24" actId="22"/>
          <pc:sldLayoutMkLst>
            <pc:docMk/>
            <pc:sldMasterMk cId="109709580" sldId="2147483660"/>
            <pc:sldLayoutMk cId="3155171441" sldId="2147484839"/>
          </pc:sldLayoutMkLst>
        </pc:sldLayoutChg>
        <pc:sldLayoutChg chg="add del mod replId">
          <pc:chgData name="William Assaf" userId="6321aac1-eebf-4722-9b5c-a5ee2b217578" providerId="ADAL" clId="{85B34CCC-A3C1-4847-A91B-21245B1A1679}" dt="2021-02-22T05:53:35.542" v="24" actId="22"/>
          <pc:sldLayoutMkLst>
            <pc:docMk/>
            <pc:sldMasterMk cId="109709580" sldId="2147483660"/>
            <pc:sldLayoutMk cId="4144466995" sldId="2147484840"/>
          </pc:sldLayoutMkLst>
        </pc:sldLayoutChg>
      </pc:sldMasterChg>
      <pc:sldMasterChg chg="del delSldLayout">
        <pc:chgData name="William Assaf" userId="6321aac1-eebf-4722-9b5c-a5ee2b217578" providerId="ADAL" clId="{85B34CCC-A3C1-4847-A91B-21245B1A1679}" dt="2021-02-22T05:53:41.246" v="26" actId="2696"/>
        <pc:sldMasterMkLst>
          <pc:docMk/>
          <pc:sldMasterMk cId="340509385" sldId="2147483797"/>
        </pc:sldMasterMkLst>
        <pc:sldLayoutChg chg="del">
          <pc:chgData name="William Assaf" userId="6321aac1-eebf-4722-9b5c-a5ee2b217578" providerId="ADAL" clId="{85B34CCC-A3C1-4847-A91B-21245B1A1679}" dt="2021-02-22T05:53:41.246" v="26" actId="2696"/>
          <pc:sldLayoutMkLst>
            <pc:docMk/>
            <pc:sldMasterMk cId="340509385" sldId="2147483797"/>
            <pc:sldLayoutMk cId="1422143109" sldId="2147483798"/>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639248384" sldId="2147483799"/>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1721273700" sldId="2147483800"/>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495526295" sldId="2147483801"/>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766080525" sldId="2147483802"/>
          </pc:sldLayoutMkLst>
        </pc:sldLayoutChg>
        <pc:sldLayoutChg chg="del">
          <pc:chgData name="William Assaf" userId="6321aac1-eebf-4722-9b5c-a5ee2b217578" providerId="ADAL" clId="{85B34CCC-A3C1-4847-A91B-21245B1A1679}" dt="2021-02-22T05:53:41.246" v="26" actId="2696"/>
          <pc:sldLayoutMkLst>
            <pc:docMk/>
            <pc:sldMasterMk cId="340509385" sldId="2147483797"/>
            <pc:sldLayoutMk cId="2078895750" sldId="2147483834"/>
          </pc:sldLayoutMkLst>
        </pc:sldLayoutChg>
      </pc:sldMasterChg>
      <pc:sldMasterChg chg="delSldLayout">
        <pc:chgData name="William Assaf" userId="6321aac1-eebf-4722-9b5c-a5ee2b217578" providerId="ADAL" clId="{85B34CCC-A3C1-4847-A91B-21245B1A1679}" dt="2021-02-22T05:49:19.758" v="16" actId="2696"/>
        <pc:sldMasterMkLst>
          <pc:docMk/>
          <pc:sldMasterMk cId="3313843395" sldId="2147483805"/>
        </pc:sldMasterMkLst>
        <pc:sldLayoutChg chg="del">
          <pc:chgData name="William Assaf" userId="6321aac1-eebf-4722-9b5c-a5ee2b217578" providerId="ADAL" clId="{85B34CCC-A3C1-4847-A91B-21245B1A1679}" dt="2021-02-22T05:48:54.460" v="0" actId="2696"/>
          <pc:sldLayoutMkLst>
            <pc:docMk/>
            <pc:sldMasterMk cId="3313843395" sldId="2147483805"/>
            <pc:sldLayoutMk cId="564537718" sldId="2147483837"/>
          </pc:sldLayoutMkLst>
        </pc:sldLayoutChg>
        <pc:sldLayoutChg chg="del">
          <pc:chgData name="William Assaf" userId="6321aac1-eebf-4722-9b5c-a5ee2b217578" providerId="ADAL" clId="{85B34CCC-A3C1-4847-A91B-21245B1A1679}" dt="2021-02-22T05:49:19.758" v="16" actId="2696"/>
          <pc:sldLayoutMkLst>
            <pc:docMk/>
            <pc:sldMasterMk cId="3313843395" sldId="2147483805"/>
            <pc:sldLayoutMk cId="4258556451" sldId="214748383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2/21/2021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742950"/>
            <a:ext cx="5067300" cy="285115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26975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a:t>&lt;read slide first&gt; </a:t>
            </a:r>
          </a:p>
          <a:p>
            <a:r>
              <a:rPr lang="en-US" sz="1800" dirty="0"/>
              <a:t>For what should be very obvious reasons, never grant any permissions, even CONNECT, to GUEST, unless you understand what you’re doing. </a:t>
            </a:r>
          </a:p>
          <a:p>
            <a:endParaRPr lang="en-US" sz="1800" dirty="0"/>
          </a:p>
          <a:p>
            <a:r>
              <a:rPr lang="en-US" sz="1800" dirty="0"/>
              <a:t>If a login doesn’t have a user in a database, it shouldn’t have access to the database.</a:t>
            </a:r>
          </a:p>
          <a:p>
            <a:endParaRPr lang="en-US" sz="1800" dirty="0"/>
          </a:p>
          <a:p>
            <a:r>
              <a:rPr lang="en-US" sz="1800" dirty="0"/>
              <a:t>Not a secure solution for future access.  Similarly, this could also trip a SQL Server security audit failure.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222752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lvl="1"/>
            <a:r>
              <a:rPr lang="en-US" sz="3600" dirty="0"/>
              <a:t>&lt;read notes instead&gt;</a:t>
            </a:r>
          </a:p>
          <a:p>
            <a:pPr lvl="1"/>
            <a:r>
              <a:rPr lang="en-US" sz="3600" dirty="0"/>
              <a:t>So, just a vocabulary reminder here.</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&lt;read notes instead&gt;</a:t>
            </a:r>
          </a:p>
          <a:p>
            <a:r>
              <a:rPr lang="en-US" dirty="0"/>
              <a:t>&lt;click&gt;</a:t>
            </a:r>
          </a:p>
          <a:p>
            <a:r>
              <a:rPr lang="en-US" dirty="0"/>
              <a:t>1. Now using SQL Authentication means each SQL Server is now an authority for its own credentials. If you have 10 SQL Server instances, that 10 different sets of logins and passwords to maintain, as opposed to one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2.  You are strongly encouraged to Enforce password policy for SQL Authenticated Logins, which can include password expiration and complexity, inheriting from policy.</a:t>
            </a:r>
          </a:p>
          <a:p>
            <a:pPr lvl="1"/>
            <a:r>
              <a:rPr lang="en-US" dirty="0"/>
              <a:t>Unfortunately, in SQL Authenticated Logins, this is optional! Password could be password, empty string, or the same as the user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3. Multiple failed SQL Authenticated login attempts will cause a Login to become Locked Out, which a DBA must resolve. </a:t>
            </a:r>
          </a:p>
          <a:p>
            <a:endParaRPr lang="en-US" dirty="0"/>
          </a:p>
          <a:p>
            <a:r>
              <a:rPr lang="en-US" dirty="0"/>
              <a:t>Again, and this is straight out of Docs and has been there since day one: when possible, use Windows Auth.</a:t>
            </a:r>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3200" dirty="0">
                <a:solidFill>
                  <a:schemeClr val="tx1"/>
                </a:solidFill>
              </a:rPr>
              <a:t>Now, to be fair, Windows Authentication does have a complexity increase. </a:t>
            </a:r>
          </a:p>
          <a:p>
            <a:r>
              <a:rPr lang="en-US" sz="3200" dirty="0">
                <a:solidFill>
                  <a:schemeClr val="tx1"/>
                </a:solidFill>
              </a:rPr>
              <a:t>&lt;click&gt;</a:t>
            </a:r>
          </a:p>
          <a:p>
            <a:r>
              <a:rPr lang="en-US" sz="3200" dirty="0">
                <a:solidFill>
                  <a:schemeClr val="tx1"/>
                </a:solidFill>
              </a:rPr>
              <a:t>&lt;read slide bullet points 1-5&gt;</a:t>
            </a:r>
          </a:p>
          <a:p>
            <a:r>
              <a:rPr lang="en-US" sz="3200" dirty="0">
                <a:solidFill>
                  <a:schemeClr val="tx1"/>
                </a:solidFill>
              </a:rPr>
              <a:t>&lt;read notes&gt;</a:t>
            </a:r>
          </a:p>
          <a:p>
            <a:r>
              <a:rPr lang="en-US" sz="3200" dirty="0">
                <a:solidFill>
                  <a:schemeClr val="tx1"/>
                </a:solidFill>
              </a:rPr>
              <a:t>You may have encountered this before if trying to use Windows Authentication from an Internet-facing server, like an App Server in a DMZ, or otherwise outside of the domain. Kerberos may be required to authenticate a Windows User directly from the application server to the SQL Server. </a:t>
            </a:r>
            <a:r>
              <a:rPr lang="en-US" sz="2800" dirty="0">
                <a:solidFill>
                  <a:schemeClr val="tx1"/>
                </a:solidFill>
              </a:rPr>
              <a:t>Can increase the complexity of an application loadout, but this is the Enterprise approach. I don’t have time to do a deep dive on this today, but this is fairly well documented and may involve your Active Directory admins helping to configure. </a:t>
            </a:r>
          </a:p>
          <a:p>
            <a:r>
              <a:rPr lang="en-US" sz="2800" dirty="0">
                <a:solidFill>
                  <a:schemeClr val="tx1"/>
                </a:solidFill>
              </a:rPr>
              <a:t>&lt;click&gt;</a:t>
            </a:r>
          </a:p>
          <a:p>
            <a:r>
              <a:rPr lang="en-US" sz="2800" dirty="0">
                <a:solidFill>
                  <a:schemeClr val="tx1"/>
                </a:solidFill>
              </a:rPr>
              <a:t>This is why I still see SQL Authentication used by many applications, because developers don’t want to have to ship applications that depend on this kind of trust. To be clear, this is less secure. </a:t>
            </a:r>
          </a:p>
          <a:p>
            <a:r>
              <a:rPr lang="en-US" sz="2800" dirty="0">
                <a:solidFill>
                  <a:schemeClr val="tx1"/>
                </a:solidFill>
              </a:rPr>
              <a:t>The best way to design this is that applications that SQL Logins at least use a SQL Login that isn’t used interactively. </a:t>
            </a:r>
          </a:p>
          <a:p>
            <a:r>
              <a:rPr lang="en-US" sz="2800" dirty="0">
                <a:solidFill>
                  <a:schemeClr val="tx1"/>
                </a:solidFill>
              </a:rPr>
              <a:t>When I say interactively, I meant that no human is ever typing in this user name and password. Make the password painfully long, even. </a:t>
            </a:r>
          </a:p>
          <a:p>
            <a:r>
              <a:rPr lang="en-US" sz="2800" dirty="0">
                <a:solidFill>
                  <a:schemeClr val="tx1"/>
                </a:solidFill>
              </a:rPr>
              <a:t>Make sure that developers themselves don’t use the SQL Login, they should still use their own Windows Authentication, even if they are external vendors. A defining characteristic of a Service Account is that nobody knows its password, and at least, it isn’t used interactively.</a:t>
            </a:r>
          </a:p>
          <a:p>
            <a:r>
              <a:rPr lang="en-US" sz="2800" dirty="0">
                <a:solidFill>
                  <a:schemeClr val="tx1"/>
                </a:solidFill>
              </a:rPr>
              <a:t>We’ll talk about service accounts more later on, and especially the different options around Windows Authenticated Service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2241288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&lt;read notes instead&gt;</a:t>
            </a:r>
          </a:p>
          <a:p>
            <a:r>
              <a:rPr lang="en-US" dirty="0"/>
              <a:t>But overall, Windows Authentication does make our job as DBAs earlier.</a:t>
            </a:r>
          </a:p>
          <a:p>
            <a:endParaRPr lang="en-US" dirty="0"/>
          </a:p>
          <a:p>
            <a:r>
              <a:rPr lang="en-US" dirty="0"/>
              <a:t>Centralizing account and password management, role assignment, these are good things to do from a governance standpoint and from the standpoint of…. that thing you see on Certification Exams? “Least amount of administrative effort?”</a:t>
            </a:r>
          </a:p>
          <a:p>
            <a:endParaRPr lang="en-US" sz="1800" dirty="0"/>
          </a:p>
          <a:p>
            <a:r>
              <a:rPr lang="en-US" sz="1800" dirty="0"/>
              <a:t>RBAC or Role Based Access Control is an acronym many in the governance area are familiar with, the idea that nobody gets permissions that are unique to them, they are only granted permissions based on their role, not their individual needs. </a:t>
            </a:r>
          </a:p>
          <a:p>
            <a:endParaRPr lang="en-US" sz="1800" dirty="0"/>
          </a:p>
          <a:p>
            <a:r>
              <a:rPr lang="en-US" sz="1800" dirty="0"/>
              <a:t>Role Based Access Control means that creating specific permissions is a meaningful exercise, because it’ll be applied to members of a group. </a:t>
            </a:r>
          </a:p>
          <a:p>
            <a:endParaRPr lang="en-US" sz="1800" dirty="0"/>
          </a:p>
          <a:p>
            <a:endParaRPr lang="en-US" sz="1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308950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&lt;read notes instead&gt;</a:t>
            </a:r>
          </a:p>
          <a:p>
            <a:r>
              <a:rPr lang="en-US" dirty="0"/>
              <a:t>So Role-based access control is best when leveraging Active Directory, using security groups.</a:t>
            </a:r>
          </a:p>
          <a:p>
            <a:endParaRPr lang="en-US" dirty="0"/>
          </a:p>
          <a:p>
            <a:r>
              <a:rPr lang="en-US" dirty="0"/>
              <a:t>SQL Server Authentication can also be role based, but it exists within each SQL instance and is not a centrally managed security system, so it is not a scalable solution. </a:t>
            </a:r>
          </a:p>
          <a:p>
            <a:r>
              <a:rPr lang="en-US" dirty="0"/>
              <a:t>&lt;click&gt;</a:t>
            </a:r>
          </a:p>
          <a:p>
            <a:r>
              <a:rPr lang="en-US" dirty="0"/>
              <a:t>Security groups already exist in active directory, let’s leverage them. Let’s leverage AD or Azure AD to </a:t>
            </a:r>
            <a:r>
              <a:rPr lang="en-US" sz="1800" b="0" i="0" kern="1200" dirty="0">
                <a:solidFill>
                  <a:schemeClr val="tx1"/>
                </a:solidFill>
                <a:effectLst/>
                <a:latin typeface="+mn-lt"/>
                <a:ea typeface="+mn-ea"/>
                <a:cs typeface="+mn-cs"/>
              </a:rPr>
              <a:t>centrally manage the identities of database users in one central 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what we’re talking about throughout this presentation applies to SQL Server, again whether it’s in a SQL Server instance on a VM in Windows or Linux or in Managed Instances, in all S.L.O.’s of Azure SQL DB, or in the SQL Server based nodes and pools of Big Data Clusters, Dedicated SQL pools, and Synapse.</a:t>
            </a:r>
          </a:p>
          <a:p>
            <a:endParaRPr lang="en-US" dirty="0"/>
          </a:p>
          <a:p>
            <a:r>
              <a:rPr lang="en-US" dirty="0"/>
              <a:t>Exceptions to this rule include Big Data Clusters, where SQL Authentication is the only option for SQL to SQL authentication inside the Cluster, and </a:t>
            </a:r>
            <a:r>
              <a:rPr lang="en-US" sz="1800" b="0" i="0" kern="1200" dirty="0">
                <a:solidFill>
                  <a:schemeClr val="tx1"/>
                </a:solidFill>
                <a:effectLst/>
                <a:latin typeface="+mn-lt"/>
                <a:ea typeface="+mn-ea"/>
                <a:cs typeface="+mn-cs"/>
              </a:rPr>
              <a:t>Azure SQL Edge, currently only supports the built-in </a:t>
            </a:r>
            <a:r>
              <a:rPr lang="en-US" dirty="0"/>
              <a:t>SQL Authentication</a:t>
            </a:r>
            <a:r>
              <a:rPr lang="en-US" sz="1800" b="0" i="0" kern="1200" dirty="0">
                <a:solidFill>
                  <a:schemeClr val="tx1"/>
                </a:solidFill>
                <a:effectLst/>
                <a:latin typeface="+mn-lt"/>
                <a:ea typeface="+mn-ea"/>
                <a:cs typeface="+mn-cs"/>
              </a:rPr>
              <a:t> mechanism.</a:t>
            </a:r>
            <a:endParaRPr lang="en-US" dirty="0"/>
          </a:p>
          <a:p>
            <a:endParaRPr lang="en-US" dirty="0"/>
          </a:p>
          <a:p>
            <a:r>
              <a:rPr lang="en-US" dirty="0"/>
              <a:t>Note here I am not talking about Azure users and permissions used to secure Azure resources in the Portal or otherwise. Azure permissions are completely different than permissions inside a database, for good reason. Azure architects probably don’t need direct database access.</a:t>
            </a:r>
          </a:p>
          <a:p>
            <a:endParaRPr lang="en-US" sz="4000" dirty="0"/>
          </a:p>
          <a:p>
            <a:r>
              <a:rPr lang="en-US" sz="4000" dirty="0"/>
              <a:t>https://docs.microsoft.com/en-us/sql/big-data-cluster/concept-security?view=sql-server-ver15#encryption-in-flight-and-other-security-mechanisms</a:t>
            </a: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3498147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solidFill>
                  <a:schemeClr val="tx1"/>
                </a:solidFill>
              </a:rPr>
              <a:t>&lt;Read notes instead&gt;</a:t>
            </a:r>
          </a:p>
          <a:p>
            <a:r>
              <a:rPr lang="en-US" sz="2800" dirty="0">
                <a:solidFill>
                  <a:schemeClr val="tx1"/>
                </a:solidFill>
              </a:rPr>
              <a:t>Let’s talk a bit more about Logins and Users. I mentioned Users give Database Context to a Login. But how are they actually related?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Logins and Users are matched by a Security Identifier, or SID. </a:t>
            </a:r>
            <a:r>
              <a:rPr lang="en-US" sz="2800" dirty="0">
                <a:latin typeface="Roboto" panose="02000000000000000000" pitchFamily="2" charset="0"/>
                <a:ea typeface="Roboto" panose="02000000000000000000" pitchFamily="2" charset="0"/>
              </a:rPr>
              <a:t>The names don’t actually have to match, but they should.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Here you can see I’ve got a login and user with the same name but most importantly, with the same SID.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However, users can become orphaned from their logins if the SID’s don’t match. This most commonly occurs when restoring a database from one server to another, the user moves, but the login doesn’t.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It’s here in the mapping that users take on the SID of the login.</a:t>
            </a:r>
          </a:p>
          <a:p>
            <a:r>
              <a:rPr lang="en-US" sz="2800" dirty="0">
                <a:solidFill>
                  <a:schemeClr val="tx1"/>
                </a:solidFill>
              </a:rPr>
              <a:t>Note here also the user “</a:t>
            </a:r>
            <a:r>
              <a:rPr lang="en-US" sz="2800" dirty="0" err="1">
                <a:solidFill>
                  <a:schemeClr val="tx1"/>
                </a:solidFill>
              </a:rPr>
              <a:t>dbo</a:t>
            </a:r>
            <a:r>
              <a:rPr lang="en-US" sz="2800" dirty="0">
                <a:solidFill>
                  <a:schemeClr val="tx1"/>
                </a:solidFill>
              </a:rPr>
              <a:t>”, this is a special user in each database that sysadmins can use. We’ll talk more about </a:t>
            </a:r>
            <a:r>
              <a:rPr lang="en-US" sz="2800" dirty="0" err="1">
                <a:solidFill>
                  <a:schemeClr val="tx1"/>
                </a:solidFill>
              </a:rPr>
              <a:t>dbo</a:t>
            </a:r>
            <a:r>
              <a:rPr lang="en-US" sz="2800" dirty="0">
                <a:solidFill>
                  <a:schemeClr val="tx1"/>
                </a:solidFill>
              </a:rPr>
              <a:t> and its shifting uses over the years later 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1699577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2800" dirty="0">
                <a:solidFill>
                  <a:schemeClr val="tx1"/>
                </a:solidFill>
              </a:rPr>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Now this only happens to SQL Authenticated Logins, one of the many drawbacks of SQL Authenticated Logins. That’s because SQL Auth Logins can get a different SID on each SQL instance. Now, don’t gloss over this detail. Unless you specify a SID yourself when creating a SQL Auth Login, the SID for a SQL Server Login is generated locally at each SQL instance. If you create a Login named test on 5 different SQL server instances, you’ll get a Login named Test with five different SIDs. So when you’re doing migrations or setting up multiple replicas, and you have to do this through TSQL not the UI, create a SQL Auth Login with a pre-determined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This doesn’t happen to Windows Authentication accounts because that SID comes from Active Directory. So as long as they’re in the same domain, all SQL instances get the SIDs for Windows Authenticated logins from the same place, AD. That way, in all SQL Servers, the AD logins have the same SID, so a user in a database can’t become orphaned if it’s moved to a new instance.</a:t>
            </a:r>
          </a:p>
          <a:p>
            <a:r>
              <a:rPr lang="en-US" sz="2800" dirty="0">
                <a:solidFill>
                  <a:schemeClr val="tx1"/>
                </a:solidFill>
              </a:rPr>
              <a:t>&lt;click&gt;</a:t>
            </a:r>
          </a:p>
          <a:p>
            <a:r>
              <a:rPr lang="en-US" sz="2800" dirty="0">
                <a:solidFill>
                  <a:schemeClr val="tx1"/>
                </a:solidFill>
              </a:rPr>
              <a:t>To fix an orphaned SID and reunite the Login with its User, the command is actually quite simple. </a:t>
            </a:r>
          </a:p>
          <a:p>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And you can also proactively identify orphaned logins by comparing their names and SID in SQL Server’s internal metadata.  </a:t>
            </a:r>
          </a:p>
          <a:p>
            <a:r>
              <a:rPr lang="en-US" sz="2800" dirty="0">
                <a:solidFill>
                  <a:schemeClr val="tx1"/>
                </a:solidFill>
              </a:rPr>
              <a:t>For DBAs,  a good habit to form is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when you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solidFill>
                  <a:schemeClr val="tx1"/>
                </a:solidFill>
              </a:rPr>
              <a:t>You’ll know you have a problem with an orphaned SID if the end user or application gets an error like this. “The server principal is not able to access the database under the current security context“, this is a symptom of a mismatched SID. IF Login and User both exist, with the same names, but its not working, it’s almost </a:t>
            </a:r>
            <a:r>
              <a:rPr lang="en-US" sz="2800" dirty="0" err="1">
                <a:solidFill>
                  <a:schemeClr val="tx1"/>
                </a:solidFill>
              </a:rPr>
              <a:t>certaint</a:t>
            </a:r>
            <a:r>
              <a:rPr lang="en-US" sz="2800" dirty="0">
                <a:solidFill>
                  <a:schemeClr val="tx1"/>
                </a:solidFill>
              </a:rPr>
              <a:t> he SID.</a:t>
            </a:r>
          </a:p>
          <a:p>
            <a:r>
              <a:rPr lang="en-US" sz="2800" dirty="0">
                <a:solidFill>
                  <a:schemeClr val="tx1"/>
                </a:solidFill>
              </a:rPr>
              <a:t>&lt;click&gt;</a:t>
            </a:r>
          </a:p>
          <a:p>
            <a:r>
              <a:rPr lang="en-US" sz="2800" dirty="0">
                <a:solidFill>
                  <a:schemeClr val="tx1"/>
                </a:solidFill>
              </a:rPr>
              <a:t>And here, we can verify in the system views that indeed, I’ve got a SQL authenticated login and a Database User of the same name, but different SIDs. If you’re not familiar with this TSQL syntax, that’s ok, it’s pretty self-explanatory, we’re looking at </a:t>
            </a:r>
            <a:r>
              <a:rPr lang="en-US" sz="2800" dirty="0" err="1">
                <a:solidFill>
                  <a:schemeClr val="tx1"/>
                </a:solidFill>
              </a:rPr>
              <a:t>server_principals</a:t>
            </a:r>
            <a:r>
              <a:rPr lang="en-US" sz="2800" dirty="0">
                <a:solidFill>
                  <a:schemeClr val="tx1"/>
                </a:solidFill>
              </a:rPr>
              <a:t> and </a:t>
            </a:r>
            <a:r>
              <a:rPr lang="en-US" sz="2800" dirty="0" err="1">
                <a:solidFill>
                  <a:schemeClr val="tx1"/>
                </a:solidFill>
              </a:rPr>
              <a:t>database_principals</a:t>
            </a:r>
            <a:r>
              <a:rPr lang="en-US" sz="280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After running ALTER USER with LOGIN, you can see now that the Database User has been modified to reflect the SID of the login on </a:t>
            </a:r>
            <a:r>
              <a:rPr lang="en-US" sz="2800" b="1" dirty="0">
                <a:solidFill>
                  <a:schemeClr val="tx1"/>
                </a:solidFill>
              </a:rPr>
              <a:t>this</a:t>
            </a:r>
            <a:r>
              <a:rPr lang="en-US" sz="2800" b="0" dirty="0">
                <a:solidFill>
                  <a:schemeClr val="tx1"/>
                </a:solidFill>
              </a:rPr>
              <a:t> SQL instance.</a:t>
            </a:r>
            <a:endParaRPr lang="en-US" sz="2800" b="1" dirty="0">
              <a:solidFill>
                <a:schemeClr val="tx1"/>
              </a:solidFill>
            </a:endParaRPr>
          </a:p>
          <a:p>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421845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Today we’re going to cover a lot of important foundational material about security, accounts, authentication. For folks new to Microsoft SQL Server security design and administration, this will be a great foundation. </a:t>
            </a:r>
          </a:p>
          <a:p>
            <a:r>
              <a:rPr lang="en-US" dirty="0"/>
              <a:t>But I think there is content in here to interest everyone at different levels of experience with SQL Server.</a:t>
            </a:r>
          </a:p>
          <a:p>
            <a:endParaRPr lang="en-US" dirty="0"/>
          </a:p>
          <a:p>
            <a:r>
              <a:rPr lang="en-US" dirty="0"/>
              <a:t>I’m focusing my content on what we in DevRel could take away when we’re building </a:t>
            </a:r>
            <a:r>
              <a:rPr lang="en-US" b="1" dirty="0"/>
              <a:t>demos </a:t>
            </a:r>
            <a:r>
              <a:rPr lang="en-US" dirty="0"/>
              <a:t>and </a:t>
            </a:r>
            <a:r>
              <a:rPr lang="en-US" b="1" dirty="0"/>
              <a:t>tutorials</a:t>
            </a:r>
            <a:r>
              <a:rPr lang="en-US" dirty="0"/>
              <a:t>, so we can demonstrate exemplary security. We don’t want our own walkthroughs scripting out shortcuts in security that end up in customer’s production systems.</a:t>
            </a:r>
          </a:p>
          <a:p>
            <a:endParaRPr lang="en-US" dirty="0"/>
          </a:p>
          <a:p>
            <a:endParaRPr lang="en-US" dirty="0"/>
          </a:p>
          <a:p>
            <a:r>
              <a:rPr lang="en-US" dirty="0"/>
              <a:t>Let’s get started!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t>&lt;read notes&gt;Like we said earlier it is not possible to reverse-engineer a SQL Auth Login’s password, you can guess it an infinite number of times via the hashing algorithm we discussed earlier, but you can’t see it. </a:t>
            </a:r>
          </a:p>
          <a:p>
            <a:r>
              <a:rPr lang="en-US" sz="2800" dirty="0"/>
              <a:t>So when migrating SQL Logins from one instance to another during an upgrade or migration, you have options.</a:t>
            </a:r>
          </a:p>
          <a:p>
            <a:r>
              <a:rPr lang="en-US" sz="2800" dirty="0"/>
              <a:t>&lt;click&gt;</a:t>
            </a:r>
          </a:p>
          <a:p>
            <a:r>
              <a:rPr lang="en-US" sz="2800" dirty="0"/>
              <a:t>The first option involves restoring the master database, which is obviously only possible in a migration to the exact same SQL Server version. You may also find this more or less impossible if the drive letters are changing, so consider restoring the master database an important disaster recovery option in the event of a </a:t>
            </a:r>
            <a:r>
              <a:rPr lang="en-US" sz="2800" dirty="0" err="1"/>
              <a:t>baremetal</a:t>
            </a:r>
            <a:r>
              <a:rPr lang="en-US" sz="2800" dirty="0"/>
              <a:t> restore, but not an option for server upgrades. </a:t>
            </a:r>
          </a:p>
          <a:p>
            <a:r>
              <a:rPr lang="en-US" sz="2800" dirty="0"/>
              <a:t>&lt;click&gt;</a:t>
            </a:r>
          </a:p>
          <a:p>
            <a:r>
              <a:rPr lang="en-US" sz="2800" dirty="0"/>
              <a:t>Scripting out all SQL Logins with the same SID but a new password is possible, but breaks a lot of connection strings, and it’s unnecessary because,</a:t>
            </a:r>
          </a:p>
          <a:p>
            <a:r>
              <a:rPr lang="en-US" sz="2800" dirty="0"/>
              <a:t>&lt;click&gt;</a:t>
            </a:r>
          </a:p>
          <a:p>
            <a:r>
              <a:rPr lang="en-US" sz="2800" dirty="0"/>
              <a:t>The best options is to do what we mentioned earlier - we can retrieve the SQL-generated SID of the login from the old server, generate that hash of the password, all without knowing the password, then recreate a login on the other instance. This is easily scriptable. Let’s talk more about that.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2921053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559984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146347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This will script out all logins for you in fact, but you can find in the output the SQL logins you want.</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3998009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also important for setting up new Availability Groups, as the Login SIDs must match on every replica. Otherwise, after failover, the master database on the new primary replica, which isn’t replication, won’t match the SID on user database, which is replicated.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2337170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2800" dirty="0"/>
              <a:t>And of course if you’re also doing a migration by backing up and restoring user databases from one server to another, the database level permissions come across with the database, but server level permissions are stored in the master database, like we talked about earlier.</a:t>
            </a:r>
          </a:p>
          <a:p>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just a reminder, at this point if you have any questions, please use the Audience Response System to ask and I’ll do my best to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4099628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back to this. Again, we’ve been talking about the difference between Logins and Users and how the SID, not the name connects them. Now, don’t forget everything I just told you, but… well, there’s this thing called contained databases.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232101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So again, we’ve been talking about the difference between Logins and Users and how the SID, not the name connects them. Now, don’t forget everything I just told you, but… well, there’s this thing called contained databases.</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A Contained database moves authentication from the Server level directly to the Database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latin typeface="Roboto" panose="02000000000000000000" pitchFamily="2" charset="0"/>
                <a:ea typeface="Roboto" panose="02000000000000000000" pitchFamily="2" charset="0"/>
              </a:rPr>
              <a:t>&lt;click&gt;</a:t>
            </a:r>
          </a:p>
          <a:p>
            <a:r>
              <a:rPr lang="en-US" dirty="0">
                <a:latin typeface="Roboto" panose="02000000000000000000" pitchFamily="2" charset="0"/>
                <a:ea typeface="Roboto" panose="02000000000000000000" pitchFamily="2" charset="0"/>
              </a:rPr>
              <a:t>A contained database owner, for example, has full control over authentication to the database, with n</a:t>
            </a:r>
            <a:r>
              <a:rPr lang="en-US" sz="2800" dirty="0">
                <a:latin typeface="Roboto" panose="02000000000000000000" pitchFamily="2" charset="0"/>
                <a:ea typeface="Roboto" panose="02000000000000000000" pitchFamily="2" charset="0"/>
              </a:rPr>
              <a:t>o server-level permissions necessary to manage it.</a:t>
            </a:r>
            <a:endParaRPr lang="en-US" sz="2933" dirty="0">
              <a:latin typeface="Roboto" panose="02000000000000000000" pitchFamily="2" charset="0"/>
              <a:ea typeface="Roboto" panose="02000000000000000000" pitchFamily="2" charset="0"/>
            </a:endParaRPr>
          </a:p>
          <a:p>
            <a:endParaRPr lang="en-US" sz="2800" dirty="0"/>
          </a:p>
          <a:p>
            <a:r>
              <a:rPr lang="en-US" sz="2800" dirty="0"/>
              <a:t>Contained databases have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slide first, then notes&gt;</a:t>
            </a:r>
          </a:p>
          <a:p>
            <a:endParaRPr lang="en-US" sz="2800" dirty="0"/>
          </a:p>
          <a:p>
            <a:r>
              <a:rPr lang="en-US" sz="2800" dirty="0"/>
              <a:t>So, this is that asterisk on my early slide, talking about how only logins have passwords, well, most of the time. </a:t>
            </a:r>
          </a:p>
          <a:p>
            <a:endParaRPr lang="en-US" sz="2800" dirty="0"/>
          </a:p>
          <a:p>
            <a:r>
              <a:rPr lang="en-US" sz="2800" dirty="0"/>
              <a:t>A contained database user is a database user… with a password. </a:t>
            </a:r>
          </a:p>
          <a:p>
            <a:r>
              <a:rPr lang="en-US" sz="2800" dirty="0"/>
              <a:t>or, contained database user can be directly tied to an AD Account.</a:t>
            </a:r>
          </a:p>
          <a:p>
            <a:endParaRPr lang="en-US" sz="2800" dirty="0"/>
          </a:p>
          <a:p>
            <a:r>
              <a:rPr lang="en-US" sz="2800" dirty="0"/>
              <a:t>Here in contained databases, the user is the method of authentication to the database, not the login.</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Azure can move the database from instance to instance without having any ties to the instance, everything is contained inside the database, including authentication. You don’t know or care what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We also brought the contained database feature to SQL Server, where it’s actually labeled “partially contained” because of some minor details.</a:t>
            </a:r>
          </a:p>
          <a:p>
            <a:endParaRPr lang="en-US" sz="2800" dirty="0"/>
          </a:p>
          <a:p>
            <a:r>
              <a:rPr lang="en-US" sz="2800" dirty="0"/>
              <a:t>Let’s briefly talk about how the authentication and security principals here are different in Azure SQL Database from SQL Server.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a:t>
            </a:r>
          </a:p>
          <a:p>
            <a:endParaRPr lang="en-US" dirty="0"/>
          </a:p>
          <a:p>
            <a:r>
              <a:rPr lang="en-US" dirty="0"/>
              <a:t>So today, we’re really talking about both. Principals, PAL, are also what we call security objects in a database server. Principles, PLE, guide us.</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The “Active Directory” dash options used for Azure AD only as Azure-based replacements for the Windows Authentication option. </a:t>
            </a:r>
          </a:p>
          <a:p>
            <a:r>
              <a:rPr lang="en-US" sz="2800" dirty="0"/>
              <a:t>You can of course use SQL Auth for an Azure SQL Database, and that’s really your first and only option for environment once it is created, before you have integrated Azure AD. </a:t>
            </a:r>
          </a:p>
          <a:p>
            <a:r>
              <a:rPr lang="en-US" sz="2800" dirty="0"/>
              <a:t>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&lt;</a:t>
            </a:r>
            <a:r>
              <a:rPr lang="en-US" sz="2800" dirty="0" err="1"/>
              <a:t>airquote</a:t>
            </a:r>
            <a:r>
              <a:rPr lang="en-US" sz="2800" dirty="0"/>
              <a:t>&gt; “servers” are </a:t>
            </a:r>
            <a:r>
              <a:rPr lang="en-US" sz="2800" i="1" dirty="0"/>
              <a:t>logical servers</a:t>
            </a:r>
            <a:r>
              <a:rPr lang="en-US" sz="2800" dirty="0"/>
              <a:t> only. And I say </a:t>
            </a:r>
            <a:r>
              <a:rPr lang="en-US" sz="2800" i="1" dirty="0"/>
              <a:t>logical </a:t>
            </a:r>
            <a:r>
              <a:rPr lang="en-US" sz="2800" dirty="0"/>
              <a:t>server because in the Azure SQL Database product, all the databases are contained. Unlike the master system database in SQL Server, the “master” system database in Azure SQL DB here can only store certain objects and is mostly read-only.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Just like in SQL Server, Azure SQL Logins can be created and linked to a SQL Authenticated user in a user database, if you have multiple databases in the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admin account that you specify upon creating an Azure SQL DB exists as a SQL authenticated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32</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using Azure Active Directory, assigned via the Portal. Often, I see database folks adding their own Azure AD account as THE Azure Active Directory admin. Watch out for that antipattern, and again use Azure AD security groups for the role of the DBA or Database Developer as much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Once logged in as the Azure AD administrator, only then can you then </a:t>
            </a:r>
            <a:r>
              <a:rPr lang="en-US" sz="4400" dirty="0">
                <a:latin typeface="Roboto" panose="02000000000000000000" pitchFamily="2" charset="0"/>
                <a:ea typeface="Roboto" panose="02000000000000000000" pitchFamily="2" charset="0"/>
              </a:rPr>
              <a:t>add other Azure AD accounts as Azure SQL contained database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a:t>
            </a:r>
          </a:p>
          <a:p>
            <a:r>
              <a:rPr lang="en-US" sz="2800" dirty="0"/>
              <a:t>In this presentation when we’re talking about permissions, stored procs, views, functions, it’s probably going to be the same for any platform. Azure SQL DB and Synapse are going to have some security specific differences, we’re not going to go into them in detail, but they’re well documented.</a:t>
            </a:r>
          </a:p>
          <a:p>
            <a:endParaRPr lang="en-US" sz="2800" dirty="0"/>
          </a:p>
          <a:p>
            <a:r>
              <a:rPr lang="en-US" sz="2800" dirty="0"/>
              <a:t>Now, speaking of the different platforms, let’s talk a bit about how we connect to them.</a:t>
            </a:r>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3002183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t>&lt;read notes&gt;</a:t>
            </a:r>
          </a:p>
          <a:p>
            <a:r>
              <a:rPr lang="en-US" sz="2800" dirty="0"/>
              <a:t>A little bit on the current state of connection providers. You might have heard that OLEDB was dead, well, long live OLEDB, it’s now a first class provider again via the new MSOLEDBSQL provider. </a:t>
            </a:r>
          </a:p>
          <a:p>
            <a:r>
              <a:rPr lang="en-US" sz="2800" dirty="0"/>
              <a:t>&lt;click&gt;</a:t>
            </a:r>
          </a:p>
          <a:p>
            <a:r>
              <a:rPr lang="en-US" sz="2800" dirty="0"/>
              <a:t>There’s also a relatively new ODBC driver for SQL released by Microsoft.</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Both replace the OLEDB/ODBC functionality of the SQL Native Client </a:t>
            </a:r>
            <a:r>
              <a:rPr lang="en-US" sz="2800" b="0" dirty="0"/>
              <a:t>(SNAC) which is no longer maintained. I’m talking about SNACK 10 and SNACK 11 here, avoid using those for new development, and you’ll probably have no problem switching from either to the new MSOLEDBSQL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Note that the SNAC10, which we released with SQL 2008, doesn’t have the parameters needed for successful connections to availability groups, and so that can be a hurdle to overcome for applications to start connecting to SQL Servers that have been migrated to availability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Ok, this is a security presentation, enough about authentication, let’s talk permissions inside the server and inside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3032228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 little bit about database object permissions inside the database. I’ll assume you know the basics of </a:t>
            </a:r>
            <a:r>
              <a:rPr lang="en-US" dirty="0" err="1"/>
              <a:t>GRANTing</a:t>
            </a:r>
            <a:r>
              <a:rPr lang="en-US" dirty="0"/>
              <a:t> permissions, some of the basic read and write access permissions inside SQL Server as well. If you don’t, that’s ok, they’re obviously named. I’ll also assume you’re familiar with the table, the basic storage object of any relational database, where rows are </a:t>
            </a:r>
            <a:r>
              <a:rPr lang="en-US" dirty="0" err="1"/>
              <a:t>queryable</a:t>
            </a:r>
            <a:r>
              <a:rPr lang="en-US" dirty="0"/>
              <a:t> by end users. It’s the relationship between that data in the table, and the user’s end queries that I want to explore with a simple exercise.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543854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basic permissions broken down here into three categories, some of these you’re probably already familiar with.</a:t>
            </a:r>
          </a:p>
        </p:txBody>
      </p:sp>
      <p:sp>
        <p:nvSpPr>
          <p:cNvPr id="4" name="Slide Number Placeholder 3"/>
          <p:cNvSpPr>
            <a:spLocks noGrp="1"/>
          </p:cNvSpPr>
          <p:nvPr>
            <p:ph type="sldNum" sz="quarter" idx="5"/>
          </p:nvPr>
        </p:nvSpPr>
        <p:spPr/>
        <p:txBody>
          <a:bodyPr/>
          <a:lstStyle/>
          <a:p>
            <a:fld id="{54995D65-F9D0-489D-BCF8-B935B2E6D2F8}" type="slidenum">
              <a:rPr lang="en-US" smtClean="0"/>
              <a:pPr/>
              <a:t>37</a:t>
            </a:fld>
            <a:endParaRPr lang="en-US"/>
          </a:p>
        </p:txBody>
      </p:sp>
    </p:spTree>
    <p:extLst>
      <p:ext uri="{BB962C8B-B14F-4D97-AF65-F5344CB8AC3E}">
        <p14:creationId xmlns:p14="http://schemas.microsoft.com/office/powerpoint/2010/main" val="1899989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2800" dirty="0"/>
              <a:t>&lt;read slide&gt; </a:t>
            </a:r>
          </a:p>
          <a:p>
            <a:r>
              <a:rPr lang="en-US" sz="2800" dirty="0"/>
              <a:t>Example:</a:t>
            </a:r>
          </a:p>
          <a:p>
            <a:r>
              <a:rPr lang="en-US" sz="2800" dirty="0"/>
              <a:t>These permissions are given by the GRANT syntax </a:t>
            </a:r>
          </a:p>
          <a:p>
            <a:r>
              <a:rPr lang="en-US" sz="2800" dirty="0">
                <a:latin typeface="Consolas" panose="020B0609020204030204" pitchFamily="49" charset="0"/>
              </a:rPr>
              <a:t>&lt;click&gt;</a:t>
            </a:r>
          </a:p>
          <a:p>
            <a:r>
              <a:rPr lang="en-US" sz="2800" dirty="0">
                <a:latin typeface="Consolas" panose="020B0609020204030204" pitchFamily="49" charset="0"/>
              </a:rPr>
              <a:t>Except remember, I shouldn’t be granting permissions to any one individual, I should be granting permissions to a team!</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38</a:t>
            </a:fld>
            <a:endParaRPr lang="en-US"/>
          </a:p>
        </p:txBody>
      </p:sp>
    </p:spTree>
    <p:extLst>
      <p:ext uri="{BB962C8B-B14F-4D97-AF65-F5344CB8AC3E}">
        <p14:creationId xmlns:p14="http://schemas.microsoft.com/office/powerpoint/2010/main" val="835218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slide first&gt;</a:t>
            </a:r>
          </a:p>
          <a:p>
            <a:r>
              <a:rPr lang="en-US" sz="2800" dirty="0"/>
              <a:t>And then of course because this is in production and I’m a responsible DBA, I would have scripted this all out, changed all the GRANTs to REVOKEs, and removed all those excess temporary permissions.</a:t>
            </a:r>
          </a:p>
          <a:p>
            <a:endParaRPr lang="en-US" sz="2800" dirty="0"/>
          </a:p>
          <a:p>
            <a:r>
              <a:rPr lang="en-US" sz="2800" dirty="0"/>
              <a:t>One more detail, I have been granting these permissions to developer Gump’s admin account. Different enterprises use different naming conventions for their admin accounts vs their day to day accounts, it doesn’t really matter to me, but what does matter is that most IT staff have two accounts, one for day to day access, one for admin access. Let’s talk about that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1785298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notes&gt;</a:t>
            </a:r>
          </a:p>
          <a:p>
            <a:r>
              <a:rPr lang="en-US" sz="2800" dirty="0"/>
              <a:t>This is a security presentation so we have to talk about how we as DBA’s handle our own credentials and access to SQL data. </a:t>
            </a:r>
          </a:p>
          <a:p>
            <a:r>
              <a:rPr lang="en-US" sz="2800" dirty="0"/>
              <a:t>This isn’t uncommon, many clients in my consulting past already have this type of setup in place, but some of them were lax about admin permissions for day-to-day accounts, or overuse of admin accounts for services, etc. </a:t>
            </a:r>
          </a:p>
          <a:p>
            <a:r>
              <a:rPr lang="en-US" sz="2800" dirty="0"/>
              <a:t>So here are some rules we need to stick to as professionals. Everyone should have two accounts, in your corporate enterprise Active Directory, and we </a:t>
            </a:r>
            <a:r>
              <a:rPr lang="en-US" sz="2800" dirty="0" err="1"/>
              <a:t>gotta</a:t>
            </a:r>
            <a:r>
              <a:rPr lang="en-US" sz="2800" dirty="0"/>
              <a:t> keep </a:t>
            </a:r>
            <a:r>
              <a:rPr lang="en-US" sz="2800" dirty="0" err="1"/>
              <a:t>em</a:t>
            </a:r>
            <a:r>
              <a:rPr lang="en-US" sz="2800" dirty="0"/>
              <a:t> separated.</a:t>
            </a:r>
          </a:p>
          <a:p>
            <a:r>
              <a:rPr lang="en-US" sz="2800"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3321805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job was Principal Consultant, so this past Principal is going to share with you his Security Principles. </a:t>
            </a:r>
          </a:p>
          <a:p>
            <a:r>
              <a:rPr lang="en-US" dirty="0"/>
              <a:t>And for this audience, I’m talking about the principles we principals demonstrate in our sample and walkthroughs.</a:t>
            </a:r>
          </a:p>
          <a:p>
            <a:r>
              <a:rPr lang="en-US"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&lt;read notes&gt;</a:t>
            </a:r>
          </a:p>
          <a:p>
            <a:r>
              <a:rPr lang="en-US" sz="2800" dirty="0"/>
              <a:t>Now I just talked about day to day accounts vs admin accounts.</a:t>
            </a:r>
          </a:p>
          <a:p>
            <a:r>
              <a:rPr lang="en-US" sz="2800" dirty="0"/>
              <a:t>Some common permissions you might give to a non-admin account.</a:t>
            </a:r>
          </a:p>
          <a:p>
            <a:r>
              <a:rPr lang="en-US" sz="2800" dirty="0"/>
              <a:t>&lt;click&gt;</a:t>
            </a:r>
          </a:p>
          <a:p>
            <a:r>
              <a:rPr lang="en-US" sz="2800" dirty="0"/>
              <a:t>&lt;read slide&gt;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2482238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notes&gt;</a:t>
            </a:r>
          </a:p>
          <a:p>
            <a:r>
              <a:rPr lang="en-US" sz="2800" dirty="0"/>
              <a:t>So we talked about the sysadmin server role, which is the everything permission, and we talked about the </a:t>
            </a:r>
            <a:r>
              <a:rPr lang="en-US" sz="2800" dirty="0" err="1"/>
              <a:t>db_owner</a:t>
            </a:r>
            <a:r>
              <a:rPr lang="en-US" sz="2800" dirty="0"/>
              <a:t> role in each database, which is the everything permission in each database. These are commonly granted to admins. </a:t>
            </a:r>
          </a:p>
          <a:p>
            <a:r>
              <a:rPr lang="en-US" sz="2800" dirty="0"/>
              <a:t>Some other permissions you might find useful are the CONTROL permissions. These are most useful if you’re trying to craft a permissions set for an admin that is just short of sysadmin, for example, something that has access to maintain the server but not certain key activities or databases.</a:t>
            </a:r>
          </a:p>
          <a:p>
            <a:r>
              <a:rPr lang="en-US" sz="2800" dirty="0"/>
              <a:t>&lt;click&gt;</a:t>
            </a:r>
          </a:p>
          <a:p>
            <a:r>
              <a:rPr lang="en-US" sz="2800" dirty="0"/>
              <a:t>One big difference between the sysadmin or </a:t>
            </a:r>
            <a:r>
              <a:rPr lang="en-US" sz="2800" dirty="0" err="1"/>
              <a:t>db_owner</a:t>
            </a:r>
            <a:r>
              <a:rPr lang="en-US" sz="2800" dirty="0"/>
              <a:t> roles and the CONTROL permissions are that CONTROL permissions can be affected by DENY, but sysadmin/</a:t>
            </a:r>
            <a:r>
              <a:rPr lang="en-US" sz="2800" dirty="0" err="1"/>
              <a:t>db_owner</a:t>
            </a:r>
            <a:r>
              <a:rPr lang="en-US" sz="2800" dirty="0"/>
              <a:t> cannot. </a:t>
            </a:r>
          </a:p>
          <a:p>
            <a:r>
              <a:rPr lang="en-US" sz="2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1074083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Here let’s demonstrate how control permissions can be denied, and also the EXECUTE AS permission I mentioned earlier, for trying out permissions of another user.</a:t>
            </a:r>
          </a:p>
          <a:p>
            <a:r>
              <a:rPr lang="en-US" sz="2800" dirty="0"/>
              <a:t>&lt;read slide&gt;</a:t>
            </a:r>
          </a:p>
          <a:p>
            <a:endParaRPr lang="en-US" sz="2800" dirty="0"/>
          </a:p>
          <a:p>
            <a:r>
              <a:rPr lang="en-US" sz="2800" dirty="0"/>
              <a:t>That last revert is key here, you need to be careful because in the case of an error, without that last GO before the REVERT, the REVERT won’t execute. I always put a GO before a REVERT to assure that my EXECUTE AS is reverted, even in the case of an error, a non-fatal error of course. In this case of course of our test, we expect the SELECT statement to fail on behalf of the DENY, so we want that REVERT to fire.  The REVERT only affects one EXECUTE AS, so always </a:t>
            </a:r>
            <a:r>
              <a:rPr lang="en-US" sz="2800" dirty="0" err="1"/>
              <a:t>always</a:t>
            </a:r>
            <a:r>
              <a:rPr lang="en-US" sz="2800" dirty="0"/>
              <a:t> </a:t>
            </a:r>
            <a:r>
              <a:rPr lang="en-US" sz="2800" dirty="0" err="1"/>
              <a:t>always</a:t>
            </a:r>
            <a:r>
              <a:rPr lang="en-US" sz="2800" dirty="0"/>
              <a:t> script out your revert and put the GO in front of the REVERT.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2365349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slide&gt;</a:t>
            </a:r>
          </a:p>
          <a:p>
            <a:r>
              <a:rPr lang="en-US" sz="2800" dirty="0" err="1"/>
              <a:t>Current_User</a:t>
            </a:r>
            <a:r>
              <a:rPr lang="en-US" sz="2800" dirty="0"/>
              <a:t> is your reality check, your spinning top in the movie Inception, to make sure you know who you currently are. If it’s not who you expect it to be, do a REVERT to make sure all your EXECUTE AS commands, which can become nested, are reverted.</a:t>
            </a:r>
          </a:p>
          <a:p>
            <a:r>
              <a:rPr lang="en-US" sz="2800" dirty="0"/>
              <a:t>Alright, we’ve covered, authentication and permissions, let’s talk about some more advanced security topics, ones that everyone needs to be aware of. Let’s start with SQL Injection.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3077368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46</a:t>
            </a:fld>
            <a:endParaRPr lang="en-US"/>
          </a:p>
        </p:txBody>
      </p:sp>
    </p:spTree>
    <p:extLst>
      <p:ext uri="{BB962C8B-B14F-4D97-AF65-F5344CB8AC3E}">
        <p14:creationId xmlns:p14="http://schemas.microsoft.com/office/powerpoint/2010/main" val="2391060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4263382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notes instead&gt;</a:t>
            </a:r>
          </a:p>
          <a:p>
            <a:r>
              <a:rPr lang="en-US" sz="2800" dirty="0"/>
              <a:t>This is a much larger topic with lots of info out there, I won’t do it justice today, but I will talk about what we as data professionals can do to combat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SQL Server is better than some RDBMS platforms but is not immune to SQL Injection attacks made possible by security-ignorant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Developers are the ones responsible for preventing or allowing vulnerabilities, and so they must be aware of SQL Injection-blocking patterns on public websites, such as … </a:t>
            </a:r>
          </a:p>
          <a:p>
            <a:pPr lvl="1"/>
            <a:r>
              <a:rPr lang="en-US" dirty="0"/>
              <a:t>Parameterize the input from the website (use </a:t>
            </a:r>
            <a:r>
              <a:rPr lang="en-US" dirty="0" err="1"/>
              <a:t>sprocs</a:t>
            </a:r>
            <a:r>
              <a:rPr lang="en-US" dirty="0"/>
              <a:t>!)</a:t>
            </a:r>
          </a:p>
          <a:p>
            <a:pPr lvl="1"/>
            <a:r>
              <a:rPr lang="en-US" dirty="0"/>
              <a:t>Don’t run websites logins with more databases permission than needed (again, use </a:t>
            </a:r>
            <a:r>
              <a:rPr lang="en-US" dirty="0" err="1"/>
              <a:t>sprocs</a:t>
            </a:r>
            <a:r>
              <a:rPr lang="en-US" dirty="0"/>
              <a:t>!) </a:t>
            </a:r>
          </a:p>
          <a:p>
            <a:pPr lvl="1"/>
            <a:r>
              <a:rPr lang="en-US" dirty="0"/>
              <a:t>And we’ll talk later about why stored procedures are so important and useful in dealing with security.</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48</a:t>
            </a:fld>
            <a:endParaRPr lang="en-US"/>
          </a:p>
        </p:txBody>
      </p:sp>
    </p:spTree>
    <p:extLst>
      <p:ext uri="{BB962C8B-B14F-4D97-AF65-F5344CB8AC3E}">
        <p14:creationId xmlns:p14="http://schemas.microsoft.com/office/powerpoint/2010/main" val="1386600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r>
              <a:rPr lang="en-US" sz="2800" dirty="0"/>
              <a:t>But what can we as data professionals do to prevent SQL Injection, even when we don’t develop or own the applications writing to our database?</a:t>
            </a:r>
          </a:p>
          <a:p>
            <a:r>
              <a:rPr lang="en-US" sz="2800"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3922304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4040013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Finally, let’s talk about some more strategic things you can do.</a:t>
            </a:r>
          </a:p>
          <a:p>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Threat Detection is a security intelligence feature built into the Azure SQL Database, activated with a button click. It uses machine learning to alert you to suspicious activity, like irregular usage times or IP addresses, suspected brute force or injection attacks, and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2956776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2026981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instead&gt;</a:t>
            </a:r>
          </a:p>
          <a:p>
            <a:r>
              <a:rPr lang="en-US" sz="2800" dirty="0"/>
              <a:t>What other easy steps can you take to secure your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SSMS has a built-in Vulnerability Assessment tool now, introduced a few years ago, and many of its findings are good common sense database-level permissions issues that we’re discussing today, like PUBLIC, GUEST, user-defined roles, low-impact roles, orphaned roles, least privilege,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Ok, we’ve talked about permissions, we’ve talked about some operational or strategic security topics, let’s talk about database permissions and how some important database object types can help make your databases and applications more secure. Let’s start with stored procedures.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38696751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 little bit about database object permissions inside the database. I’ll assume you know the basics of </a:t>
            </a:r>
            <a:r>
              <a:rPr lang="en-US" dirty="0" err="1"/>
              <a:t>GRANTing</a:t>
            </a:r>
            <a:r>
              <a:rPr lang="en-US" dirty="0"/>
              <a:t> permissions, some of the basic read and write access permissions inside SQL Server as well. If you don’t, that’s ok, they’re obviously named. I’ll also assume you’re familiar with the table, the basic storage object of any relational database, where rows are </a:t>
            </a:r>
            <a:r>
              <a:rPr lang="en-US" dirty="0" err="1"/>
              <a:t>queryable</a:t>
            </a:r>
            <a:r>
              <a:rPr lang="en-US" dirty="0"/>
              <a:t> by end users. It’s the relationship between that data in the table, and the user’s end queries that I want to explore with a simple exercise.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543854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first&gt;</a:t>
            </a:r>
          </a:p>
          <a:p>
            <a:r>
              <a:rPr lang="en-US" sz="2800" dirty="0"/>
              <a:t>Stored procedures are </a:t>
            </a:r>
            <a:r>
              <a:rPr lang="en-US" sz="2800" dirty="0" err="1"/>
              <a:t>kindof</a:t>
            </a:r>
            <a:r>
              <a:rPr lang="en-US" sz="2800" dirty="0"/>
              <a:t> a big deal, and we take them for granted. A big Synapse competitor, Snowflake for example, just straight up doesn’t have stored procedures.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all three rules&gt;</a:t>
            </a:r>
          </a:p>
          <a:p>
            <a:r>
              <a:rPr lang="en-US" sz="2800" dirty="0"/>
              <a:t>That last one is the big one, it’s the basic commands for executing strings of TSQL as dynamic SQL, this is a pretty big security no </a:t>
            </a:r>
            <a:r>
              <a:rPr lang="en-US" sz="2800" dirty="0" err="1"/>
              <a:t>no</a:t>
            </a:r>
            <a:r>
              <a:rPr lang="en-US" sz="2800" dirty="0"/>
              <a:t> and one common reason for why SQL injection attacks are successful. Stored procedures help insulate applications against SQL injection attacks. Even if you’re not a developer, everyone needs to be aware of what SQL injection attacks are because most public data entry forms and websites are under constant, automated SQL injection attacks.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54</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That way, no unauthorized SQL statements can be injected into the database via vulnerabilities in data entry forms.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in-lining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 first, then notes&gt;</a:t>
            </a:r>
          </a:p>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 However, it’s not the only way.</a:t>
            </a:r>
          </a:p>
        </p:txBody>
      </p:sp>
      <p:sp>
        <p:nvSpPr>
          <p:cNvPr id="4" name="Slide Number Placeholder 3"/>
          <p:cNvSpPr>
            <a:spLocks noGrp="1"/>
          </p:cNvSpPr>
          <p:nvPr>
            <p:ph type="sldNum" sz="quarter" idx="5"/>
          </p:nvPr>
        </p:nvSpPr>
        <p:spPr/>
        <p:txBody>
          <a:bodyPr/>
          <a:lstStyle/>
          <a:p>
            <a:fld id="{54995D65-F9D0-489D-BCF8-B935B2E6D2F8}" type="slidenum">
              <a:rPr lang="en-US" smtClean="0"/>
              <a:pPr/>
              <a:t>57</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This is useful,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a:t>
            </a:r>
          </a:p>
          <a:p>
            <a:r>
              <a:rPr lang="en-US" sz="2800" dirty="0"/>
              <a:t>https://docs.microsoft.com/sql/relational-databases/security/row-level-security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58</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fun party trick to impress your friends and relatives and especially developers with your database security expertise.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59</a:t>
            </a:fld>
            <a:endParaRPr lang="en-US"/>
          </a:p>
        </p:txBody>
      </p:sp>
    </p:spTree>
    <p:extLst>
      <p:ext uri="{BB962C8B-B14F-4D97-AF65-F5344CB8AC3E}">
        <p14:creationId xmlns:p14="http://schemas.microsoft.com/office/powerpoint/2010/main" val="3391570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61</a:t>
            </a:fld>
            <a:endParaRPr lang="en-US"/>
          </a:p>
        </p:txBody>
      </p:sp>
    </p:spTree>
    <p:extLst>
      <p:ext uri="{BB962C8B-B14F-4D97-AF65-F5344CB8AC3E}">
        <p14:creationId xmlns:p14="http://schemas.microsoft.com/office/powerpoint/2010/main" val="1729312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3200" dirty="0"/>
              <a:t>A schema is just a securable container, no longer implies “ownership”.</a:t>
            </a:r>
          </a:p>
          <a:p>
            <a:pPr lvl="1"/>
            <a:r>
              <a:rPr lang="en-US" sz="3067"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62</a:t>
            </a:fld>
            <a:endParaRPr lang="en-US"/>
          </a:p>
        </p:txBody>
      </p:sp>
    </p:spTree>
    <p:extLst>
      <p:ext uri="{BB962C8B-B14F-4D97-AF65-F5344CB8AC3E}">
        <p14:creationId xmlns:p14="http://schemas.microsoft.com/office/powerpoint/2010/main" val="529840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over here in a screenshot from Object Explorer in SQL Server Management Studio, the Security folder under database has a subfolder for Users. The Security folder under server has a subfolder for Logins, and I’ve circled a login and a user here that have the same name. </a:t>
            </a:r>
          </a:p>
          <a:p>
            <a:endParaRPr lang="en-US" dirty="0"/>
          </a:p>
          <a:p>
            <a:r>
              <a:rPr lang="en-US" dirty="0"/>
              <a:t>So key takeaway here is that in SQL Server, logins handle authentication. Authentication can be through Active Directory, or as an alternative, internally via SQL Server authentication. </a:t>
            </a:r>
          </a:p>
          <a:p>
            <a:endParaRPr lang="en-US" dirty="0"/>
          </a:p>
          <a:p>
            <a:r>
              <a:rPr lang="en-US" dirty="0"/>
              <a:t>SQL Server authentication sounds simpler, contained, but we’ll talk about how that’s actually not advantageous for managing security.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Now, what have I already done wrong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 should create logins for to AD Security Groups, not individuals, not accounts with my name on it. </a:t>
            </a: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lvl="1"/>
            <a:r>
              <a:rPr lang="en-US" sz="3067" dirty="0"/>
              <a:t>&lt;read notes&gt;</a:t>
            </a:r>
          </a:p>
          <a:p>
            <a:pPr lvl="1"/>
            <a:r>
              <a:rPr lang="en-US" sz="3067" dirty="0"/>
              <a:t>Ok, but we really didn’t answer what </a:t>
            </a:r>
            <a:r>
              <a:rPr lang="en-US" sz="3067" dirty="0" err="1"/>
              <a:t>dbo</a:t>
            </a:r>
            <a:r>
              <a:rPr lang="en-US" sz="3067" dirty="0"/>
              <a:t> is.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&lt;read slide&gt;</a:t>
            </a:r>
          </a:p>
          <a:p>
            <a:pPr lvl="1"/>
            <a:r>
              <a:rPr lang="en-US" sz="3067" dirty="0"/>
              <a:t>So since 2005, the special </a:t>
            </a:r>
            <a:r>
              <a:rPr lang="en-US" sz="3067" dirty="0" err="1"/>
              <a:t>dbo</a:t>
            </a:r>
            <a:r>
              <a:rPr lang="en-US" sz="3067" dirty="0"/>
              <a:t> user and the full permissions implied by membership in the [</a:t>
            </a:r>
            <a:r>
              <a:rPr lang="en-US" sz="3067" dirty="0" err="1"/>
              <a:t>db_owner</a:t>
            </a:r>
            <a:r>
              <a:rPr lang="en-US" sz="3067" dirty="0"/>
              <a:t>] role are completely different. Also, let’s talk about “ownership”, because if you’re an old DBA like me, that’s also been redefined.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63</a:t>
            </a:fld>
            <a:endParaRPr lang="en-US"/>
          </a:p>
        </p:txBody>
      </p:sp>
    </p:spTree>
    <p:extLst>
      <p:ext uri="{BB962C8B-B14F-4D97-AF65-F5344CB8AC3E}">
        <p14:creationId xmlns:p14="http://schemas.microsoft.com/office/powerpoint/2010/main" val="28807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&lt;read slide first&gt;</a:t>
            </a:r>
          </a:p>
          <a:p>
            <a:pPr lvl="1"/>
            <a:r>
              <a:rPr lang="en-US" sz="3067" dirty="0"/>
              <a:t>That syntax is for changing the quote owner unquote of a database, which hasn’t been updated in the Management Studio UI, but in the syntax, has been renamed to authorization. </a:t>
            </a:r>
          </a:p>
          <a:p>
            <a:pPr lvl="1"/>
            <a:r>
              <a:rPr lang="en-US" sz="3067" dirty="0"/>
              <a:t>Databases should be owned by service accounts, not interactive accounts.</a:t>
            </a:r>
          </a:p>
          <a:p>
            <a:pPr lvl="1"/>
            <a:r>
              <a:rPr lang="en-US" sz="3067" dirty="0"/>
              <a:t>So, what are service accounts? What’s an interactive account?</a:t>
            </a:r>
          </a:p>
        </p:txBody>
      </p:sp>
      <p:sp>
        <p:nvSpPr>
          <p:cNvPr id="4" name="Slide Number Placeholder 3"/>
          <p:cNvSpPr>
            <a:spLocks noGrp="1"/>
          </p:cNvSpPr>
          <p:nvPr>
            <p:ph type="sldNum" sz="quarter" idx="5"/>
          </p:nvPr>
        </p:nvSpPr>
        <p:spPr/>
        <p:txBody>
          <a:bodyPr/>
          <a:lstStyle/>
          <a:p>
            <a:fld id="{54995D65-F9D0-489D-BCF8-B935B2E6D2F8}" type="slidenum">
              <a:rPr lang="en-US" smtClean="0"/>
              <a:pPr/>
              <a:t>64</a:t>
            </a:fld>
            <a:endParaRPr lang="en-US"/>
          </a:p>
        </p:txBody>
      </p:sp>
    </p:spTree>
    <p:extLst>
      <p:ext uri="{BB962C8B-B14F-4D97-AF65-F5344CB8AC3E}">
        <p14:creationId xmlns:p14="http://schemas.microsoft.com/office/powerpoint/2010/main" val="2629571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65</a:t>
            </a:fld>
            <a:endParaRPr lang="en-US"/>
          </a:p>
        </p:txBody>
      </p:sp>
    </p:spTree>
    <p:extLst>
      <p:ext uri="{BB962C8B-B14F-4D97-AF65-F5344CB8AC3E}">
        <p14:creationId xmlns:p14="http://schemas.microsoft.com/office/powerpoint/2010/main" val="899765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lvl="1"/>
            <a:r>
              <a:rPr lang="en-US" sz="3067" dirty="0"/>
              <a:t>Again, note here that none of these system objects or accounts are appropriate to be owned by an interactive account, that is, your account. If your interactive account expires while you’re in vacation, is locked out maliciously or accidentally, or is disabled when you leave, stuff will probably stop working in fun and exciting ways. You should regularly check to make sure, for example, that you have not become the owners of any databases or jobs you create, including jobs created by Management Studio Maintenance Plans, which have a habit of creating SQL Agent Jobs with your name on them.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3067"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Now, one question you probably have, is if the built-in </a:t>
            </a:r>
            <a:r>
              <a:rPr lang="en-US" sz="3067" dirty="0" err="1"/>
              <a:t>sa</a:t>
            </a:r>
            <a:r>
              <a:rPr lang="en-US" sz="3067" dirty="0"/>
              <a:t> account, the SQL Authenticated login that you probably set a password for at install. Does the ‘</a:t>
            </a:r>
            <a:r>
              <a:rPr lang="en-US" sz="3067" dirty="0" err="1"/>
              <a:t>sa</a:t>
            </a:r>
            <a:r>
              <a:rPr lang="en-US" sz="3067" dirty="0"/>
              <a:t>’ account count as an interactive account or a service account? The answer is, it depends on how you use it. I’m OK with databases or jobs being owned by ‘</a:t>
            </a:r>
            <a:r>
              <a:rPr lang="en-US" sz="3067" dirty="0" err="1"/>
              <a:t>sa</a:t>
            </a:r>
            <a:r>
              <a:rPr lang="en-US" sz="3067" dirty="0"/>
              <a:t>’, as long as nobody is using the ‘</a:t>
            </a:r>
            <a:r>
              <a:rPr lang="en-US" sz="3067" dirty="0" err="1"/>
              <a:t>sa</a:t>
            </a:r>
            <a:r>
              <a:rPr lang="en-US" sz="3067" dirty="0"/>
              <a:t>’ account. And ideally, nobody uses the ‘</a:t>
            </a:r>
            <a:r>
              <a:rPr lang="en-US" sz="3067" dirty="0" err="1"/>
              <a:t>sa</a:t>
            </a:r>
            <a:r>
              <a:rPr lang="en-US" sz="3067" dirty="0"/>
              <a:t>’ account. Again, all administrators, even contractors or managed service providers, should be accessing the SQL Server via their personal Active Directory admin accounts. If the ‘</a:t>
            </a:r>
            <a:r>
              <a:rPr lang="en-US" sz="3067" dirty="0" err="1"/>
              <a:t>sa</a:t>
            </a:r>
            <a:r>
              <a:rPr lang="en-US" sz="3067" dirty="0"/>
              <a:t>’ password is painful to enter and not passed around, and only stored in a password vault somewhere, I’m ok with calling ‘</a:t>
            </a:r>
            <a:r>
              <a:rPr lang="en-US" sz="3067" dirty="0" err="1"/>
              <a:t>sa</a:t>
            </a:r>
            <a:r>
              <a:rPr lang="en-US" sz="3067" dirty="0"/>
              <a:t>’ a service account. But if you have old school administrators who like to log in as ‘</a:t>
            </a:r>
            <a:r>
              <a:rPr lang="en-US" sz="3067" dirty="0" err="1"/>
              <a:t>sa</a:t>
            </a:r>
            <a:r>
              <a:rPr lang="en-US" sz="3067" dirty="0"/>
              <a:t>’, then no, we need to fix that behavior, because it’s problematic for reasons we’ve already discussed.</a:t>
            </a:r>
          </a:p>
          <a:p>
            <a:pPr lvl="1"/>
            <a:endParaRPr lang="en-US" sz="3067"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200" dirty="0">
                <a:latin typeface="Roboto" panose="02000000000000000000" pitchFamily="2" charset="0"/>
                <a:ea typeface="Roboto" panose="02000000000000000000" pitchFamily="2" charset="0"/>
              </a:rPr>
              <a:t>Now, as for service account, I said nobody knows the password. Well, doesn’t somebody need to know the password? Actually, no! Let’s talk about MSAs, </a:t>
            </a:r>
            <a:r>
              <a:rPr lang="en-US" sz="3200" dirty="0" err="1">
                <a:latin typeface="Roboto" panose="02000000000000000000" pitchFamily="2" charset="0"/>
                <a:ea typeface="Roboto" panose="02000000000000000000" pitchFamily="2" charset="0"/>
              </a:rPr>
              <a:t>gMSAs</a:t>
            </a:r>
            <a:r>
              <a:rPr lang="en-US" sz="3200" dirty="0">
                <a:latin typeface="Roboto" panose="02000000000000000000" pitchFamily="2" charset="0"/>
                <a:ea typeface="Roboto" panose="02000000000000000000" pitchFamily="2" charset="0"/>
              </a:rPr>
              <a:t>, and VSAs.</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66</a:t>
            </a:fld>
            <a:endParaRPr lang="en-US"/>
          </a:p>
        </p:txBody>
      </p:sp>
    </p:spTree>
    <p:extLst>
      <p:ext uri="{BB962C8B-B14F-4D97-AF65-F5344CB8AC3E}">
        <p14:creationId xmlns:p14="http://schemas.microsoft.com/office/powerpoint/2010/main" val="11280841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lvl="1"/>
            <a:r>
              <a:rPr lang="en-US" sz="3067" dirty="0"/>
              <a:t>VSA’s are specific to a machine, and for standalone SQL Server instances, they’re perfectly fine and secure to use as the SQL Server or SQL Agent service accounts, for example.  They’re installed that way by default unless you specify another service account, and they’re managed by the operating system to simplify the service security. It’s automatically managed, and can even be given access to resources out of the network. Whenever you do that, via a Windows File Share for example, you append a dollar sign to the end of the account, because this is a local computer account.</a:t>
            </a:r>
          </a:p>
          <a:p>
            <a:pPr lvl="1"/>
            <a:r>
              <a:rPr lang="en-US" sz="3067" dirty="0"/>
              <a:t>&lt;click&gt;</a:t>
            </a:r>
          </a:p>
          <a:p>
            <a:pPr lvl="1"/>
            <a:r>
              <a:rPr lang="en-US" sz="3067" dirty="0"/>
              <a:t>However, if you’re configuring an old fashioned Failover Cluster Instance or an availability group, it’s best to configure the SQL Server service account to be a service account managed by the Domain Controller. This can be a standard account you create in AD with a strong password that nobody knows, or, you can use a Managed Service Account. In fact, Microsoft recommends using a Managed Service Account with minimal privileges for any time a SQL Server needs to reach outside its own operating system. Here’s the great thing about MSA’s, they can’t be used interactively. And when you go to provide an MSA to SQL Server Configuration Manager, you just leave the password blank. And MSA’s can only be used on Servers they’ve been configured for, often with PowerShell. For example,</a:t>
            </a:r>
          </a:p>
          <a:p>
            <a:pPr lvl="1"/>
            <a:r>
              <a:rPr lang="en-US" sz="3067" dirty="0"/>
              <a:t>&lt;click&gt;</a:t>
            </a:r>
          </a:p>
          <a:p>
            <a:pPr lvl="1"/>
            <a:r>
              <a:rPr lang="en-US" sz="3067" dirty="0"/>
              <a:t>Once the MSA has been created in Active Directory, this PowerShell here is all that is needed before using an MSA as the Service Account for SQL Server.</a:t>
            </a:r>
          </a:p>
          <a:p>
            <a:pPr lvl="1"/>
            <a:r>
              <a:rPr lang="en-US" sz="3067" dirty="0"/>
              <a:t>&lt;click&gt;</a:t>
            </a:r>
          </a:p>
          <a:p>
            <a:pPr lvl="1"/>
            <a:r>
              <a:rPr lang="en-US" sz="3067" dirty="0"/>
              <a:t>Now, if you want to configure the same Managed Service Account for multiple instances, like in a failover cluster or availability group for example, you can use a Group Managed Service Account, which can be installed and used on multiple servers. Active Directory will automatically and regularly update the </a:t>
            </a:r>
            <a:r>
              <a:rPr lang="en-US" sz="3067" dirty="0" err="1"/>
              <a:t>gMSA</a:t>
            </a:r>
            <a:r>
              <a:rPr lang="en-US" sz="3067" dirty="0"/>
              <a:t> password on each server, quietly and behind the scenes, without any interruptions or outage or restart.</a:t>
            </a:r>
          </a:p>
          <a:p>
            <a:pPr lvl="1"/>
            <a:r>
              <a:rPr lang="en-US" sz="3067" dirty="0"/>
              <a:t>Note that a lot of what I’m talking about is relatively new, in the last few years, on this page may not be available on older operating systems or SQL Server versions. For example, support for </a:t>
            </a:r>
            <a:r>
              <a:rPr lang="en-US" sz="3067" dirty="0" err="1"/>
              <a:t>gMSA’s</a:t>
            </a:r>
            <a:r>
              <a:rPr lang="en-US" sz="3067" dirty="0"/>
              <a:t> was introduced in SQL 2014 and Server 2012 R2, and SQL 2016 is needed for some other scenarios with </a:t>
            </a:r>
            <a:r>
              <a:rPr lang="en-US" sz="3067" dirty="0" err="1"/>
              <a:t>gMSAs</a:t>
            </a:r>
            <a:r>
              <a:rPr lang="en-US" sz="3067" dirty="0"/>
              <a:t>.</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67</a:t>
            </a:fld>
            <a:endParaRPr lang="en-US"/>
          </a:p>
        </p:txBody>
      </p:sp>
    </p:spTree>
    <p:extLst>
      <p:ext uri="{BB962C8B-B14F-4D97-AF65-F5344CB8AC3E}">
        <p14:creationId xmlns:p14="http://schemas.microsoft.com/office/powerpoint/2010/main" val="2712769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68</a:t>
            </a:fld>
            <a:endParaRPr lang="en-US"/>
          </a:p>
        </p:txBody>
      </p:sp>
    </p:spTree>
    <p:extLst>
      <p:ext uri="{BB962C8B-B14F-4D97-AF65-F5344CB8AC3E}">
        <p14:creationId xmlns:p14="http://schemas.microsoft.com/office/powerpoint/2010/main" val="782960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34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Insist on it in tutorials, examples, walkthroughs.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Devs -&gt; App Support -&gt; QA -&gt; Financial Analysts…</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90483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2800" dirty="0"/>
              <a:t>&lt;read slide first, until </a:t>
            </a:r>
            <a:r>
              <a:rPr lang="en-US" sz="2800" b="1" dirty="0"/>
              <a:t>too broad</a:t>
            </a:r>
            <a:r>
              <a:rPr lang="en-US" sz="2800" dirty="0"/>
              <a:t>&gt;</a:t>
            </a:r>
            <a:br>
              <a:rPr lang="en-US" sz="2800" dirty="0"/>
            </a:br>
            <a:r>
              <a:rPr lang="en-US" sz="2800" dirty="0"/>
              <a:t>When granting permissions to a database user, assign specific permissions when possible. While you can add a user to the built-in database roles, like </a:t>
            </a:r>
            <a:r>
              <a:rPr lang="en-US" sz="2800" dirty="0" err="1"/>
              <a:t>db_datareader</a:t>
            </a:r>
            <a:r>
              <a:rPr lang="en-US" sz="2800" dirty="0"/>
              <a:t> or </a:t>
            </a:r>
            <a:r>
              <a:rPr lang="en-US" sz="2800" dirty="0" err="1"/>
              <a:t>db_datawriter</a:t>
            </a:r>
            <a:r>
              <a:rPr lang="en-US" sz="2800" dirty="0"/>
              <a:t>, that might be overreach. </a:t>
            </a:r>
          </a:p>
          <a:p>
            <a:pPr lvl="1"/>
            <a:r>
              <a:rPr lang="en-US" sz="2800" dirty="0"/>
              <a:t>Your data within a database may not be homogenous in terms of sensitivity/permissions to access. Even a reporting login may not need access to everything in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67878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On the sample image here, you’ll notice the server role public checkbox is always checked. And it can’t be unchecked.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t>Let’s talk briefly about the public roles.</a:t>
            </a:r>
          </a:p>
          <a:p>
            <a:pPr lvl="0"/>
            <a:r>
              <a:rPr lang="en-US" sz="4800" dirty="0"/>
              <a:t>Every login is a member of the public server role. Every user in each database is a member of that database’s public database role.</a:t>
            </a:r>
          </a:p>
          <a:p>
            <a:pPr lvl="0"/>
            <a:r>
              <a:rPr lang="en-US" sz="4800" dirty="0"/>
              <a:t>Only short-sighted developers would grant permissions to public, which allows every user - that does or ever will exist - to inherit permissions from public.</a:t>
            </a:r>
          </a:p>
          <a:p>
            <a:pPr lvl="0"/>
            <a:endParaRPr lang="en-US" sz="4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Permissions granted to a public role are a red flag, so never recommend it in any tutorials, walkthroughs, etc. In fact, there’s a STIG prohibiting this, if you’re into STIGS, these are audit findings the government and military use for security audits.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Source: https://www.stigviewer.com/stig/microsoft_sql_server_2012_database/2013-11-10/finding/V-41398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70127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6.xml"/><Relationship Id="rId1" Type="http://schemas.openxmlformats.org/officeDocument/2006/relationships/themeOverride" Target="../theme/themeOverride3.xml"/><Relationship Id="rId4" Type="http://schemas.openxmlformats.org/officeDocument/2006/relationships/image" Target="../media/image37.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6.xml"/><Relationship Id="rId1" Type="http://schemas.openxmlformats.org/officeDocument/2006/relationships/themeOverride" Target="../theme/themeOverride4.xml"/><Relationship Id="rId4"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tiff"/><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tiff"/><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image" Target="../media/image40.png"/><Relationship Id="rId11" Type="http://schemas.openxmlformats.org/officeDocument/2006/relationships/image" Target="../media/image45.tiff"/><Relationship Id="rId5" Type="http://schemas.openxmlformats.org/officeDocument/2006/relationships/image" Target="../media/image39.png"/><Relationship Id="rId10" Type="http://schemas.openxmlformats.org/officeDocument/2006/relationships/image" Target="../media/image44.tiff"/><Relationship Id="rId4" Type="http://schemas.microsoft.com/office/2007/relationships/hdphoto" Target="../media/hdphoto1.wdp"/><Relationship Id="rId9" Type="http://schemas.openxmlformats.org/officeDocument/2006/relationships/image" Target="../media/image43.png"/><Relationship Id="rId14" Type="http://schemas.openxmlformats.org/officeDocument/2006/relationships/image" Target="../media/image48.tif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3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hemeOverride" Target="../theme/themeOverride2.xml"/><Relationship Id="rId4" Type="http://schemas.openxmlformats.org/officeDocument/2006/relationships/image" Target="../media/image37.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tiff"/><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tiff"/><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0.png"/><Relationship Id="rId11" Type="http://schemas.openxmlformats.org/officeDocument/2006/relationships/image" Target="../media/image45.tiff"/><Relationship Id="rId5" Type="http://schemas.openxmlformats.org/officeDocument/2006/relationships/image" Target="../media/image39.png"/><Relationship Id="rId10" Type="http://schemas.openxmlformats.org/officeDocument/2006/relationships/image" Target="../media/image44.tiff"/><Relationship Id="rId4" Type="http://schemas.microsoft.com/office/2007/relationships/hdphoto" Target="../media/hdphoto1.wdp"/><Relationship Id="rId9" Type="http://schemas.openxmlformats.org/officeDocument/2006/relationships/image" Target="../media/image43.png"/><Relationship Id="rId14" Type="http://schemas.openxmlformats.org/officeDocument/2006/relationships/image" Target="../media/image48.tif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 name="Slide Number Placeholder 1">
            <a:extLst>
              <a:ext uri="{FF2B5EF4-FFF2-40B4-BE49-F238E27FC236}">
                <a16:creationId xmlns:a16="http://schemas.microsoft.com/office/drawing/2014/main" id="{57B09DD4-1DA6-4594-9F2C-222D8AED8065}"/>
              </a:ext>
            </a:extLst>
          </p:cNvPr>
          <p:cNvSpPr>
            <a:spLocks noGrp="1"/>
          </p:cNvSpPr>
          <p:nvPr>
            <p:ph type="sldNum" sz="quarter" idx="10"/>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
        <p:nvSpPr>
          <p:cNvPr id="3" name="Slide Number Placeholder 2">
            <a:extLst>
              <a:ext uri="{FF2B5EF4-FFF2-40B4-BE49-F238E27FC236}">
                <a16:creationId xmlns:a16="http://schemas.microsoft.com/office/drawing/2014/main" id="{F8DEAFAE-C823-4AE0-959D-AEFD57CE025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330404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38129742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9850290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373154205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27975722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6782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29370368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1701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5168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1127807"/>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820921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a:p>
            <a:r>
              <a:rPr lang="en-US" dirty="0"/>
              <a:t>Agenda item, 24pt Segoe UI regular, lorem ipsum dolor sit </a:t>
            </a:r>
            <a:r>
              <a:rPr lang="en-US" dirty="0" err="1"/>
              <a:t>amet</a:t>
            </a:r>
            <a:endParaRPr lang="en-US" dirty="0"/>
          </a:p>
        </p:txBody>
      </p:sp>
      <p:sp>
        <p:nvSpPr>
          <p:cNvPr id="2" name="Slide Number Placeholder 1">
            <a:extLst>
              <a:ext uri="{FF2B5EF4-FFF2-40B4-BE49-F238E27FC236}">
                <a16:creationId xmlns:a16="http://schemas.microsoft.com/office/drawing/2014/main" id="{20C99038-6704-427E-A781-946FE1850299}"/>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4741743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50639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59689866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043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2220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281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9922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1709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4894719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5879602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F7351989-0799-49F8-8C2C-477DC506490B}"/>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442478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69107500"/>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2/21/2021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54190272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0325076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11271716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477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528376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
        <p:nvSpPr>
          <p:cNvPr id="2" name="Slide Number Placeholder 1">
            <a:extLst>
              <a:ext uri="{FF2B5EF4-FFF2-40B4-BE49-F238E27FC236}">
                <a16:creationId xmlns:a16="http://schemas.microsoft.com/office/drawing/2014/main" id="{4D040355-7B48-477C-827E-04A724BCE99F}"/>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84007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7" name="Slide Number Placeholder 6">
            <a:extLst>
              <a:ext uri="{FF2B5EF4-FFF2-40B4-BE49-F238E27FC236}">
                <a16:creationId xmlns:a16="http://schemas.microsoft.com/office/drawing/2014/main" id="{8CD9E801-3E2F-4219-83E7-E7850E6101CA}"/>
              </a:ext>
            </a:extLst>
          </p:cNvPr>
          <p:cNvSpPr>
            <a:spLocks noGrp="1"/>
          </p:cNvSpPr>
          <p:nvPr>
            <p:ph type="sldNum" sz="quarter" idx="12"/>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76738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6A21B8EE-3BF0-477A-B5AD-8849D204B028}"/>
              </a:ext>
            </a:extLst>
          </p:cNvPr>
          <p:cNvSpPr>
            <a:spLocks noGrp="1"/>
          </p:cNvSpPr>
          <p:nvPr>
            <p:ph type="sldNum" sz="quarter" idx="23"/>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06269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
        <p:nvSpPr>
          <p:cNvPr id="3" name="Slide Number Placeholder 2">
            <a:extLst>
              <a:ext uri="{FF2B5EF4-FFF2-40B4-BE49-F238E27FC236}">
                <a16:creationId xmlns:a16="http://schemas.microsoft.com/office/drawing/2014/main" id="{653B60A1-E785-402D-8211-0DFD99835286}"/>
              </a:ext>
            </a:extLst>
          </p:cNvPr>
          <p:cNvSpPr>
            <a:spLocks noGrp="1"/>
          </p:cNvSpPr>
          <p:nvPr>
            <p:ph type="sldNum" sz="quarter" idx="3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653447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dirty="0"/>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dirty="0"/>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
        <p:nvSpPr>
          <p:cNvPr id="3" name="Slide Number Placeholder 2">
            <a:extLst>
              <a:ext uri="{FF2B5EF4-FFF2-40B4-BE49-F238E27FC236}">
                <a16:creationId xmlns:a16="http://schemas.microsoft.com/office/drawing/2014/main" id="{4B39CA08-D081-4CBD-83A9-45EBC7C71E31}"/>
              </a:ext>
            </a:extLst>
          </p:cNvPr>
          <p:cNvSpPr>
            <a:spLocks noGrp="1"/>
          </p:cNvSpPr>
          <p:nvPr>
            <p:ph type="sldNum" sz="quarter" idx="3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531881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
        <p:nvSpPr>
          <p:cNvPr id="3" name="Slide Number Placeholder 2">
            <a:extLst>
              <a:ext uri="{FF2B5EF4-FFF2-40B4-BE49-F238E27FC236}">
                <a16:creationId xmlns:a16="http://schemas.microsoft.com/office/drawing/2014/main" id="{735FE1EA-30F7-43F3-9185-A7FE3C9AB5B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90817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15A7194D-52BD-44AC-9A76-EF69FDC99FA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25828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
        <p:nvSpPr>
          <p:cNvPr id="2" name="Slide Number Placeholder 1">
            <a:extLst>
              <a:ext uri="{FF2B5EF4-FFF2-40B4-BE49-F238E27FC236}">
                <a16:creationId xmlns:a16="http://schemas.microsoft.com/office/drawing/2014/main" id="{20113ECA-E3A2-4375-B78F-7209F5FB8F7D}"/>
              </a:ext>
            </a:extLst>
          </p:cNvPr>
          <p:cNvSpPr>
            <a:spLocks noGrp="1"/>
          </p:cNvSpPr>
          <p:nvPr>
            <p:ph type="sldNum" sz="quarter" idx="11"/>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754238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E9CC192C-C900-4F53-BEC0-11AAABD3756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738938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FF7F255-0B3C-4B17-9C00-3424CECDB8E7}"/>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557873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AB1CAAE-FDA6-4A1F-ACFE-826174A34C2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276431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80D8655D-31E1-4487-A099-BE7485BA28C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434165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
        <p:nvSpPr>
          <p:cNvPr id="2" name="Slide Number Placeholder 1">
            <a:extLst>
              <a:ext uri="{FF2B5EF4-FFF2-40B4-BE49-F238E27FC236}">
                <a16:creationId xmlns:a16="http://schemas.microsoft.com/office/drawing/2014/main" id="{03669E33-A136-4836-A9CD-30E3144B43C3}"/>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071257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4" name="Slide Number Placeholder 3">
            <a:extLst>
              <a:ext uri="{FF2B5EF4-FFF2-40B4-BE49-F238E27FC236}">
                <a16:creationId xmlns:a16="http://schemas.microsoft.com/office/drawing/2014/main" id="{E6CF388D-BB0A-4BEE-91C5-E98802AB9B4A}"/>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476736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F2AA2100-4B2F-44B2-B06E-65E254EBB899}"/>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186925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2" name="Slide Number Placeholder 1">
            <a:extLst>
              <a:ext uri="{FF2B5EF4-FFF2-40B4-BE49-F238E27FC236}">
                <a16:creationId xmlns:a16="http://schemas.microsoft.com/office/drawing/2014/main" id="{DFC5DA73-592D-4B51-9094-C7EAC6F02E48}"/>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8071928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
        <p:nvSpPr>
          <p:cNvPr id="3" name="Slide Number Placeholder 2">
            <a:extLst>
              <a:ext uri="{FF2B5EF4-FFF2-40B4-BE49-F238E27FC236}">
                <a16:creationId xmlns:a16="http://schemas.microsoft.com/office/drawing/2014/main" id="{72B857AD-7C96-4498-9E4F-423EFF56967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887466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1D5FC534-0706-4AF1-BF40-99EE61F2996F}"/>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804873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dirty="0"/>
              <a:t>Bullets body, 24pt Segoe UI Regular</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
        <p:nvSpPr>
          <p:cNvPr id="3" name="Slide Number Placeholder 2">
            <a:extLst>
              <a:ext uri="{FF2B5EF4-FFF2-40B4-BE49-F238E27FC236}">
                <a16:creationId xmlns:a16="http://schemas.microsoft.com/office/drawing/2014/main" id="{0C7AC960-4EC2-41C3-B6BE-840C5BE1A7F3}"/>
              </a:ext>
            </a:extLst>
          </p:cNvPr>
          <p:cNvSpPr>
            <a:spLocks noGrp="1"/>
          </p:cNvSpPr>
          <p:nvPr>
            <p:ph type="sldNum" sz="quarter" idx="23"/>
          </p:nvPr>
        </p:nvSpPr>
        <p:spPr>
          <a:xfrm>
            <a:off x="8610600" y="6356350"/>
            <a:ext cx="2743200" cy="365125"/>
          </a:xfrm>
          <a:prstGeom prst="rect">
            <a:avLst/>
          </a:prstGeom>
        </p:spPr>
        <p:txBody>
          <a:bodyPr/>
          <a:lstStyle/>
          <a:p>
            <a:fld id="{67BA09B1-6F58-4442-ABA1-77A9763A1D89}" type="slidenum">
              <a:rPr lang="en-US" smtClean="0"/>
              <a:t>‹#›</a:t>
            </a:fld>
            <a:endParaRPr lang="en-US"/>
          </a:p>
        </p:txBody>
      </p:sp>
    </p:spTree>
    <p:extLst>
      <p:ext uri="{BB962C8B-B14F-4D97-AF65-F5344CB8AC3E}">
        <p14:creationId xmlns:p14="http://schemas.microsoft.com/office/powerpoint/2010/main" val="14926670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4079BA-D372-4493-9955-CFD63BC2B43B}"/>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940022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8FB759A-A276-48B5-98D5-2AA41F87C06E}"/>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9381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38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0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6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9966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2972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1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895039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188620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
        <p:nvSpPr>
          <p:cNvPr id="2" name="Slide Number Placeholder 1">
            <a:extLst>
              <a:ext uri="{FF2B5EF4-FFF2-40B4-BE49-F238E27FC236}">
                <a16:creationId xmlns:a16="http://schemas.microsoft.com/office/drawing/2014/main" id="{E2EB8A98-0602-4A28-8EAB-A4BB9ED02A8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0872269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69687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5672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033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7657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14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8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944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21396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9617FF8-46B0-4DEC-9012-5284A936B278}"/>
              </a:ext>
            </a:extLst>
          </p:cNvPr>
          <p:cNvSpPr>
            <a:spLocks noGrp="1"/>
          </p:cNvSpPr>
          <p:nvPr>
            <p:ph type="sldNum" sz="quarter" idx="11"/>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3639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
        <p:nvSpPr>
          <p:cNvPr id="2" name="Slide Number Placeholder 1">
            <a:extLst>
              <a:ext uri="{FF2B5EF4-FFF2-40B4-BE49-F238E27FC236}">
                <a16:creationId xmlns:a16="http://schemas.microsoft.com/office/drawing/2014/main" id="{300D812F-21FF-4741-A96F-E1B636622E75}"/>
              </a:ext>
            </a:extLst>
          </p:cNvPr>
          <p:cNvSpPr>
            <a:spLocks noGrp="1"/>
          </p:cNvSpPr>
          <p:nvPr>
            <p:ph type="sldNum" sz="quarter" idx="18"/>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4060305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377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7660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190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927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6006055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550977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928700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2859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15503995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3631746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
        <p:nvSpPr>
          <p:cNvPr id="3" name="Slide Number Placeholder 2">
            <a:extLst>
              <a:ext uri="{FF2B5EF4-FFF2-40B4-BE49-F238E27FC236}">
                <a16:creationId xmlns:a16="http://schemas.microsoft.com/office/drawing/2014/main" id="{4B8F0A9B-47AD-4A57-BC0E-CD847B12A7A4}"/>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18354405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6850388"/>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39442912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9217424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24780383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3297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38126521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816661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0899269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527298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4044113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2"/>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3"/>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F99B76E8-46C6-4E3D-9C7E-0D26CA7EE11A}"/>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5845493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21707120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630938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1405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29185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4730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0064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70673121"/>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898540197"/>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8263300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05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
        <p:nvSpPr>
          <p:cNvPr id="2" name="Slide Number Placeholder 1">
            <a:extLst>
              <a:ext uri="{FF2B5EF4-FFF2-40B4-BE49-F238E27FC236}">
                <a16:creationId xmlns:a16="http://schemas.microsoft.com/office/drawing/2014/main" id="{B99D3601-D834-4065-9743-CD29586E1C35}"/>
              </a:ext>
            </a:extLst>
          </p:cNvPr>
          <p:cNvSpPr>
            <a:spLocks noGrp="1"/>
          </p:cNvSpPr>
          <p:nvPr>
            <p:ph type="sldNum" sz="quarter" idx="14"/>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40815351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13002242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3834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1009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3294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3885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482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1693297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570275160"/>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37115973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2/21/2021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1754672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
        <p:nvSpPr>
          <p:cNvPr id="3" name="Slide Number Placeholder 2">
            <a:extLst>
              <a:ext uri="{FF2B5EF4-FFF2-40B4-BE49-F238E27FC236}">
                <a16:creationId xmlns:a16="http://schemas.microsoft.com/office/drawing/2014/main" id="{D95F5F5E-4238-4042-A305-5172C432CFED}"/>
              </a:ext>
            </a:extLst>
          </p:cNvPr>
          <p:cNvSpPr>
            <a:spLocks noGrp="1"/>
          </p:cNvSpPr>
          <p:nvPr>
            <p:ph type="sldNum" sz="quarter" idx="10"/>
          </p:nvPr>
        </p:nvSpPr>
        <p:spPr/>
        <p:txBody>
          <a:bodyPr/>
          <a:lstStyle/>
          <a:p>
            <a:fld id="{4A957F66-0D31-42E0-AEB2-85ABD523F8CC}" type="slidenum">
              <a:rPr lang="en-US" smtClean="0"/>
              <a:t>‹#›</a:t>
            </a:fld>
            <a:endParaRPr lang="en-US"/>
          </a:p>
        </p:txBody>
      </p:sp>
    </p:spTree>
    <p:extLst>
      <p:ext uri="{BB962C8B-B14F-4D97-AF65-F5344CB8AC3E}">
        <p14:creationId xmlns:p14="http://schemas.microsoft.com/office/powerpoint/2010/main" val="21610238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13638482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903810728"/>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50012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9926992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2593355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337876106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8606670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8276447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19950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4131998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24.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image" Target="../media/image33.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image" Target="../media/image33.png"/><Relationship Id="rId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
        <p:nvSpPr>
          <p:cNvPr id="6" name="Slide Number Placeholder 1">
            <a:extLst>
              <a:ext uri="{FF2B5EF4-FFF2-40B4-BE49-F238E27FC236}">
                <a16:creationId xmlns:a16="http://schemas.microsoft.com/office/drawing/2014/main" id="{C0024933-F2CD-455A-8BFD-8E9130444A08}"/>
              </a:ext>
            </a:extLst>
          </p:cNvPr>
          <p:cNvSpPr txBox="1">
            <a:spLocks/>
          </p:cNvSpPr>
          <p:nvPr userDrawn="1"/>
        </p:nvSpPr>
        <p:spPr>
          <a:xfrm>
            <a:off x="76200" y="6435725"/>
            <a:ext cx="7620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957F66-0D31-42E0-AEB2-85ABD523F8CC}" type="slidenum">
              <a:rPr lang="en-US" smtClean="0"/>
              <a:pPr/>
              <a:t>‹#›</a:t>
            </a:fld>
            <a:endParaRPr lang="en-US"/>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835" r:id="rId2"/>
    <p:sldLayoutId id="2147483836" r:id="rId3"/>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E253F-118A-4631-9CE7-48984B40E074}"/>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8" r:id="rId2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
        <p:nvSpPr>
          <p:cNvPr id="7" name="TextBox 6">
            <a:extLst>
              <a:ext uri="{FF2B5EF4-FFF2-40B4-BE49-F238E27FC236}">
                <a16:creationId xmlns:a16="http://schemas.microsoft.com/office/drawing/2014/main" id="{691A87CF-5E08-4E7B-843D-324FADB8A936}"/>
              </a:ext>
            </a:extLst>
          </p:cNvPr>
          <p:cNvSpPr txBox="1"/>
          <p:nvPr userDrawn="1"/>
        </p:nvSpPr>
        <p:spPr>
          <a:xfrm>
            <a:off x="762000" y="6422918"/>
            <a:ext cx="3385228" cy="435082"/>
          </a:xfrm>
          <a:prstGeom prst="rect">
            <a:avLst/>
          </a:prstGeom>
          <a:noFill/>
          <a:ln>
            <a:noFill/>
          </a:ln>
        </p:spPr>
        <p:txBody>
          <a:bodyPr wrap="square" lIns="179285" tIns="143428" rIns="179285" bIns="143428" rtlCol="0" anchor="t">
            <a:spAutoFit/>
          </a:bodyPr>
          <a:lstStyle/>
          <a:p>
            <a:pPr>
              <a:lnSpc>
                <a:spcPct val="90000"/>
              </a:lnSpc>
              <a:spcAft>
                <a:spcPts val="588"/>
              </a:spcAft>
            </a:pPr>
            <a:r>
              <a:rPr lang="en-US" sz="1000" dirty="0"/>
              <a:t>#DevRelCamp2021</a:t>
            </a:r>
          </a:p>
        </p:txBody>
      </p:sp>
      <p:sp>
        <p:nvSpPr>
          <p:cNvPr id="6" name="Slide Number Placeholder 1">
            <a:extLst>
              <a:ext uri="{FF2B5EF4-FFF2-40B4-BE49-F238E27FC236}">
                <a16:creationId xmlns:a16="http://schemas.microsoft.com/office/drawing/2014/main" id="{633749AF-5C0C-46A6-9F03-BDD81FF465D6}"/>
              </a:ext>
            </a:extLst>
          </p:cNvPr>
          <p:cNvSpPr>
            <a:spLocks noGrp="1"/>
          </p:cNvSpPr>
          <p:nvPr>
            <p:ph type="sldNum" sz="quarter" idx="4"/>
          </p:nvPr>
        </p:nvSpPr>
        <p:spPr>
          <a:xfrm>
            <a:off x="76200" y="6435725"/>
            <a:ext cx="762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57F66-0D31-42E0-AEB2-85ABD523F8CC}" type="slidenum">
              <a:rPr lang="en-US" smtClean="0"/>
              <a:t>‹#›</a:t>
            </a:fld>
            <a:endParaRPr lang="en-US"/>
          </a:p>
        </p:txBody>
      </p:sp>
    </p:spTree>
    <p:extLst>
      <p:ext uri="{BB962C8B-B14F-4D97-AF65-F5344CB8AC3E}">
        <p14:creationId xmlns:p14="http://schemas.microsoft.com/office/powerpoint/2010/main" val="1097095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50" r:id="rId21"/>
    <p:sldLayoutId id="2147483751" r:id="rId22"/>
    <p:sldLayoutId id="214748483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90850458"/>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178577"/>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3" r:id="rId8"/>
    <p:sldLayoutId id="2147484854" r:id="rId9"/>
    <p:sldLayoutId id="2147484855" r:id="rId10"/>
    <p:sldLayoutId id="2147484856" r:id="rId11"/>
    <p:sldLayoutId id="2147484857" r:id="rId12"/>
    <p:sldLayoutId id="2147484858" r:id="rId13"/>
    <p:sldLayoutId id="2147484859" r:id="rId14"/>
    <p:sldLayoutId id="2147484860" r:id="rId15"/>
    <p:sldLayoutId id="2147484861" r:id="rId16"/>
    <p:sldLayoutId id="2147484862" r:id="rId17"/>
    <p:sldLayoutId id="2147484863" r:id="rId18"/>
    <p:sldLayoutId id="2147484864" r:id="rId19"/>
    <p:sldLayoutId id="2147484865" r:id="rId20"/>
    <p:sldLayoutId id="2147484866" r:id="rId21"/>
    <p:sldLayoutId id="2147484867" r:id="rId22"/>
    <p:sldLayoutId id="2147484868" r:id="rId23"/>
    <p:sldLayoutId id="2147484869" r:id="rId24"/>
    <p:sldLayoutId id="2147484870" r:id="rId25"/>
    <p:sldLayoutId id="2147484871" r:id="rId26"/>
    <p:sldLayoutId id="2147484872" r:id="rId27"/>
    <p:sldLayoutId id="2147484873" r:id="rId28"/>
    <p:sldLayoutId id="2147484874" r:id="rId29"/>
    <p:sldLayoutId id="2147484875" r:id="rId30"/>
    <p:sldLayoutId id="2147484876" r:id="rId31"/>
    <p:sldLayoutId id="2147484877"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871706"/>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 id="2147484899" r:id="rId21"/>
    <p:sldLayoutId id="2147484900" r:id="rId22"/>
    <p:sldLayoutId id="2147484901" r:id="rId23"/>
    <p:sldLayoutId id="2147484902" r:id="rId24"/>
    <p:sldLayoutId id="2147484903" r:id="rId25"/>
    <p:sldLayoutId id="2147484904" r:id="rId26"/>
    <p:sldLayoutId id="2147484905" r:id="rId27"/>
    <p:sldLayoutId id="2147484906" r:id="rId28"/>
    <p:sldLayoutId id="2147484907" r:id="rId29"/>
    <p:sldLayoutId id="2147484908" r:id="rId30"/>
    <p:sldLayoutId id="2147484909" r:id="rId31"/>
    <p:sldLayoutId id="2147484910" r:id="rId32"/>
    <p:sldLayoutId id="2147484911"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0.xml.rels><?xml version="1.0" encoding="UTF-8" standalone="yes"?>
<Relationships xmlns="http://schemas.openxmlformats.org/package/2006/relationships"><Relationship Id="rId3" Type="http://schemas.openxmlformats.org/officeDocument/2006/relationships/hyperlink" Target="https://www.stigviewer.com/stig/microsoft_sql_server_2012_database/2013-11-10/finding/V-41398"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62.sv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6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6.xml"/><Relationship Id="rId1" Type="http://schemas.openxmlformats.org/officeDocument/2006/relationships/customXml" Target="../../customXml/item5.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blogs.msdn.microsoft.com/sqlnativeclient/2017/10/06/announcing-the-new-release-of-ole-db-driver-for-sql-server/"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hyperlink" Target="https://www.sqltact.com/2019/06/actual-emails-will-msoledb-work-for.html" TargetMode="External"/><Relationship Id="rId4" Type="http://schemas.openxmlformats.org/officeDocument/2006/relationships/hyperlink" Target="https://techcommunity.microsoft.com/t5/SQL-Server/ODBC-Driver-17-for-SQL-Server-Released/ba-p/385825"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80.jpeg"/><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customXml" Target="../../customXml/item4.xml"/><Relationship Id="rId4" Type="http://schemas.openxmlformats.org/officeDocument/2006/relationships/image" Target="../media/image56.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92.xml"/><Relationship Id="rId5" Type="http://schemas.openxmlformats.org/officeDocument/2006/relationships/image" Target="../media/image84.jpeg"/><Relationship Id="rId4" Type="http://schemas.openxmlformats.org/officeDocument/2006/relationships/hyperlink" Target="https://www.thewallsproject.org/programs/futures_fund/"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7.xml"/><Relationship Id="rId1" Type="http://schemas.openxmlformats.org/officeDocument/2006/relationships/slideLayout" Target="../slideLayouts/slideLayout125.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5EF07CA-BC4A-8B40-97FC-9346E1573A52}"/>
              </a:ext>
              <a:ext uri="{C183D7F6-B498-43B3-948B-1728B52AA6E4}">
                <adec:decorative xmlns:adec="http://schemas.microsoft.com/office/drawing/2017/decorative" val="1"/>
              </a:ext>
            </a:extLst>
          </p:cNvPr>
          <p:cNvSpPr/>
          <p:nvPr/>
        </p:nvSpPr>
        <p:spPr>
          <a:xfrm>
            <a:off x="1729" y="486"/>
            <a:ext cx="12190271" cy="68570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FFFFFF"/>
              </a:solidFill>
              <a:latin typeface="Roboto" panose="02000000000000000000" pitchFamily="2" charset="0"/>
              <a:ea typeface="Roboto" panose="02000000000000000000" pitchFamily="2" charset="0"/>
            </a:endParaRPr>
          </a:p>
        </p:txBody>
      </p:sp>
      <p:sp>
        <p:nvSpPr>
          <p:cNvPr id="13" name="Rectangle 12">
            <a:extLst>
              <a:ext uri="{FF2B5EF4-FFF2-40B4-BE49-F238E27FC236}">
                <a16:creationId xmlns:a16="http://schemas.microsoft.com/office/drawing/2014/main" id="{E8B61221-DC26-6143-9AD9-B3048789737C}"/>
              </a:ext>
              <a:ext uri="{C183D7F6-B498-43B3-948B-1728B52AA6E4}">
                <adec:decorative xmlns:adec="http://schemas.microsoft.com/office/drawing/2017/decorative" val="1"/>
              </a:ext>
            </a:extLst>
          </p:cNvPr>
          <p:cNvSpPr/>
          <p:nvPr/>
        </p:nvSpPr>
        <p:spPr>
          <a:xfrm>
            <a:off x="-14606" y="0"/>
            <a:ext cx="5237245" cy="6857027"/>
          </a:xfrm>
          <a:prstGeom prst="rect">
            <a:avLst/>
          </a:prstGeom>
          <a:solidFill>
            <a:srgbClr val="23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i="1">
              <a:solidFill>
                <a:srgbClr val="FFFFFF"/>
              </a:solidFill>
              <a:latin typeface="Roboto" panose="02000000000000000000" pitchFamily="2" charset="0"/>
              <a:ea typeface="Roboto" panose="02000000000000000000" pitchFamily="2" charset="0"/>
            </a:endParaRPr>
          </a:p>
        </p:txBody>
      </p:sp>
      <p:sp>
        <p:nvSpPr>
          <p:cNvPr id="5" name="object 5">
            <a:extLst>
              <a:ext uri="{C183D7F6-B498-43B3-948B-1728B52AA6E4}">
                <adec:decorative xmlns:adec="http://schemas.microsoft.com/office/drawing/2017/decorative" val="1"/>
              </a:ext>
            </a:extLst>
          </p:cNvPr>
          <p:cNvSpPr/>
          <p:nvPr/>
        </p:nvSpPr>
        <p:spPr>
          <a:xfrm>
            <a:off x="185509" y="187226"/>
            <a:ext cx="224082" cy="224082"/>
          </a:xfrm>
          <a:prstGeom prst="rect">
            <a:avLst/>
          </a:prstGeom>
          <a:blipFill>
            <a:blip r:embed="rId3" cstate="print"/>
            <a:stretch>
              <a:fillRect/>
            </a:stretch>
          </a:blipFill>
        </p:spPr>
        <p:txBody>
          <a:bodyPr wrap="square" lIns="0" tIns="0" rIns="0" bIns="0" rtlCol="0"/>
          <a:lstStyle/>
          <a:p>
            <a:pPr defTabSz="914367"/>
            <a:endParaRPr sz="1200">
              <a:solidFill>
                <a:srgbClr val="FFFFFF"/>
              </a:solidFill>
              <a:latin typeface="Roboto" panose="02000000000000000000" pitchFamily="2" charset="0"/>
              <a:ea typeface="Roboto" panose="02000000000000000000" pitchFamily="2" charset="0"/>
            </a:endParaRPr>
          </a:p>
        </p:txBody>
      </p:sp>
      <p:sp>
        <p:nvSpPr>
          <p:cNvPr id="6" name="object 6"/>
          <p:cNvSpPr txBox="1">
            <a:spLocks noGrp="1"/>
          </p:cNvSpPr>
          <p:nvPr>
            <p:ph type="title"/>
          </p:nvPr>
        </p:nvSpPr>
        <p:spPr>
          <a:xfrm>
            <a:off x="297550" y="990600"/>
            <a:ext cx="4539846" cy="4742618"/>
          </a:xfrm>
          <a:prstGeom prst="rect">
            <a:avLst/>
          </a:prstGeom>
        </p:spPr>
        <p:txBody>
          <a:bodyPr vert="horz" wrap="square" lIns="0" tIns="185711" rIns="0" bIns="0" rtlCol="0" anchor="t">
            <a:spAutoFit/>
          </a:bodyPr>
          <a:lstStyle/>
          <a:p>
            <a:pPr>
              <a:lnSpc>
                <a:spcPct val="100000"/>
              </a:lnSpc>
            </a:pPr>
            <a:r>
              <a:rPr lang="en-US" sz="5400" dirty="0">
                <a:solidFill>
                  <a:schemeClr val="bg2"/>
                </a:solidFill>
                <a:latin typeface="Roboto" panose="02000000000000000000" pitchFamily="2" charset="0"/>
                <a:ea typeface="Roboto" panose="02000000000000000000" pitchFamily="2" charset="0"/>
              </a:rPr>
              <a:t>SQL Security Principals 101</a:t>
            </a:r>
            <a:br>
              <a:rPr lang="en-US" sz="5400" dirty="0">
                <a:solidFill>
                  <a:schemeClr val="bg2"/>
                </a:solidFill>
                <a:latin typeface="Roboto" panose="02000000000000000000" pitchFamily="2" charset="0"/>
                <a:ea typeface="Roboto" panose="02000000000000000000" pitchFamily="2" charset="0"/>
              </a:rPr>
            </a:br>
            <a:br>
              <a:rPr lang="en-US" sz="5400" dirty="0">
                <a:solidFill>
                  <a:schemeClr val="bg2"/>
                </a:solidFill>
                <a:latin typeface="Roboto" panose="02000000000000000000" pitchFamily="2" charset="0"/>
                <a:ea typeface="Roboto" panose="02000000000000000000" pitchFamily="2" charset="0"/>
              </a:rPr>
            </a:br>
            <a:br>
              <a:rPr lang="en-US" sz="5400" dirty="0">
                <a:solidFill>
                  <a:schemeClr val="bg2"/>
                </a:solidFill>
                <a:latin typeface="Roboto" panose="02000000000000000000" pitchFamily="2" charset="0"/>
                <a:ea typeface="Roboto" panose="02000000000000000000" pitchFamily="2" charset="0"/>
              </a:rPr>
            </a:br>
            <a:br>
              <a:rPr lang="en-US" sz="5400" dirty="0">
                <a:solidFill>
                  <a:schemeClr val="bg2"/>
                </a:solidFill>
                <a:latin typeface="Roboto" panose="02000000000000000000" pitchFamily="2" charset="0"/>
                <a:ea typeface="Roboto" panose="02000000000000000000" pitchFamily="2" charset="0"/>
              </a:rPr>
            </a:br>
            <a:r>
              <a:rPr lang="en-US" sz="2800" dirty="0">
                <a:solidFill>
                  <a:schemeClr val="bg2"/>
                </a:solidFill>
                <a:latin typeface="Roboto" panose="02000000000000000000" pitchFamily="2" charset="0"/>
                <a:ea typeface="Roboto" panose="02000000000000000000" pitchFamily="2" charset="0"/>
              </a:rPr>
              <a:t>Database Professionals Virtual Meetup Group</a:t>
            </a:r>
            <a:br>
              <a:rPr lang="en-US" sz="2800" dirty="0">
                <a:solidFill>
                  <a:schemeClr val="bg2"/>
                </a:solidFill>
                <a:latin typeface="Roboto" panose="02000000000000000000" pitchFamily="2" charset="0"/>
                <a:ea typeface="Roboto" panose="02000000000000000000" pitchFamily="2" charset="0"/>
              </a:rPr>
            </a:br>
            <a:r>
              <a:rPr lang="en-US" sz="2400" dirty="0">
                <a:solidFill>
                  <a:schemeClr val="bg2"/>
                </a:solidFill>
                <a:latin typeface="Roboto" panose="02000000000000000000" pitchFamily="2" charset="0"/>
                <a:ea typeface="Roboto" panose="02000000000000000000" pitchFamily="2" charset="0"/>
              </a:rPr>
              <a:t>Feb 2021</a:t>
            </a:r>
            <a:endParaRPr lang="en-US" sz="3600" dirty="0">
              <a:solidFill>
                <a:schemeClr val="bg2"/>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95EC4FF3-C640-4962-AAEF-DFF28AC3D1E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7894" y="894109"/>
            <a:ext cx="2719374" cy="858750"/>
          </a:xfrm>
          <a:prstGeom prst="rect">
            <a:avLst/>
          </a:prstGeom>
        </p:spPr>
      </p:pic>
      <p:pic>
        <p:nvPicPr>
          <p:cNvPr id="3" name="Picture 2">
            <a:extLst>
              <a:ext uri="{FF2B5EF4-FFF2-40B4-BE49-F238E27FC236}">
                <a16:creationId xmlns:a16="http://schemas.microsoft.com/office/drawing/2014/main" id="{D91806E6-9269-41E0-8BAD-FCCF7D23D14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9485" y="299267"/>
            <a:ext cx="3646547" cy="4862062"/>
          </a:xfrm>
          <a:prstGeom prst="rect">
            <a:avLst/>
          </a:prstGeom>
        </p:spPr>
      </p:pic>
      <p:pic>
        <p:nvPicPr>
          <p:cNvPr id="7" name="Picture 6">
            <a:extLst>
              <a:ext uri="{FF2B5EF4-FFF2-40B4-BE49-F238E27FC236}">
                <a16:creationId xmlns:a16="http://schemas.microsoft.com/office/drawing/2014/main" id="{63371466-A637-4D26-8B66-1BACB724A3D4}"/>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413910">
            <a:off x="10153009" y="1094792"/>
            <a:ext cx="1123791" cy="533325"/>
          </a:xfrm>
          <a:prstGeom prst="rect">
            <a:avLst/>
          </a:prstGeom>
        </p:spPr>
      </p:pic>
      <p:sp>
        <p:nvSpPr>
          <p:cNvPr id="4" name="Slide Number Placeholder 3">
            <a:extLst>
              <a:ext uri="{FF2B5EF4-FFF2-40B4-BE49-F238E27FC236}">
                <a16:creationId xmlns:a16="http://schemas.microsoft.com/office/drawing/2014/main" id="{19A8010B-8CC7-4AE4-88CA-5D8214710EF5}"/>
              </a:ext>
            </a:extLst>
          </p:cNvPr>
          <p:cNvSpPr>
            <a:spLocks noGrp="1"/>
          </p:cNvSpPr>
          <p:nvPr>
            <p:ph type="sldNum" sz="quarter" idx="10"/>
          </p:nvPr>
        </p:nvSpPr>
        <p:spPr/>
        <p:txBody>
          <a:bodyPr/>
          <a:lstStyle/>
          <a:p>
            <a:fld id="{4A957F66-0D31-42E0-AEB2-85ABD523F8CC}" type="slidenum">
              <a:rPr lang="en-US" smtClean="0"/>
              <a:t>1</a:t>
            </a:fld>
            <a:endParaRPr lang="en-US"/>
          </a:p>
        </p:txBody>
      </p:sp>
    </p:spTree>
    <p:extLst>
      <p:ext uri="{BB962C8B-B14F-4D97-AF65-F5344CB8AC3E}">
        <p14:creationId xmlns:p14="http://schemas.microsoft.com/office/powerpoint/2010/main" val="209624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Public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latin typeface="Roboto" panose="02000000000000000000" pitchFamily="2" charset="0"/>
                <a:ea typeface="Roboto" panose="02000000000000000000" pitchFamily="2" charset="0"/>
              </a:rPr>
              <a:t>Every login/user is a member of “public”. </a:t>
            </a:r>
          </a:p>
          <a:p>
            <a:r>
              <a:rPr lang="en-US" sz="3600" dirty="0">
                <a:latin typeface="Roboto" panose="02000000000000000000" pitchFamily="2" charset="0"/>
                <a:ea typeface="Roboto" panose="02000000000000000000" pitchFamily="2" charset="0"/>
              </a:rPr>
              <a:t>All logins/users inherit permissions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granted to public.</a:t>
            </a:r>
          </a:p>
          <a:p>
            <a:pPr lvl="2"/>
            <a:r>
              <a:rPr lang="en-US" sz="3333" b="1" dirty="0">
                <a:latin typeface="Roboto" panose="02000000000000000000" pitchFamily="2" charset="0"/>
                <a:ea typeface="Roboto" panose="02000000000000000000" pitchFamily="2" charset="0"/>
              </a:rPr>
              <a:t>Never </a:t>
            </a:r>
            <a:r>
              <a:rPr lang="en-US" sz="3333" dirty="0">
                <a:latin typeface="Roboto" panose="02000000000000000000" pitchFamily="2" charset="0"/>
                <a:ea typeface="Roboto" panose="02000000000000000000" pitchFamily="2" charset="0"/>
              </a:rPr>
              <a:t>grant permissions to a public role.</a:t>
            </a:r>
          </a:p>
          <a:p>
            <a:pPr lvl="2"/>
            <a:r>
              <a:rPr lang="en-US" sz="3333" dirty="0">
                <a:latin typeface="Roboto" panose="02000000000000000000" pitchFamily="2" charset="0"/>
                <a:ea typeface="Roboto" panose="02000000000000000000" pitchFamily="2" charset="0"/>
              </a:rPr>
              <a:t>This is a red flag on any security audit.</a:t>
            </a:r>
          </a:p>
          <a:p>
            <a:pPr lvl="2"/>
            <a:r>
              <a:rPr lang="en-US" sz="2800" dirty="0">
                <a:latin typeface="Roboto" panose="02000000000000000000" pitchFamily="2" charset="0"/>
                <a:ea typeface="Roboto" panose="02000000000000000000" pitchFamily="2" charset="0"/>
              </a:rPr>
              <a:t>STIG </a:t>
            </a:r>
            <a:r>
              <a:rPr lang="en-US" sz="2800" dirty="0">
                <a:latin typeface="Roboto" panose="02000000000000000000" pitchFamily="2" charset="0"/>
                <a:ea typeface="Roboto" panose="02000000000000000000" pitchFamily="2" charset="0"/>
                <a:hlinkClick r:id="rId3"/>
              </a:rPr>
              <a:t>SV-53924r1_rule</a:t>
            </a:r>
            <a:r>
              <a:rPr lang="en-US" sz="2800" dirty="0">
                <a:latin typeface="Roboto" panose="02000000000000000000" pitchFamily="2" charset="0"/>
                <a:ea typeface="Roboto" panose="02000000000000000000" pitchFamily="2" charset="0"/>
              </a:rPr>
              <a:t>.</a:t>
            </a:r>
          </a:p>
          <a:p>
            <a:pPr lvl="2"/>
            <a:r>
              <a:rPr lang="en-US" sz="2800" dirty="0">
                <a:latin typeface="Roboto" panose="02000000000000000000" pitchFamily="2" charset="0"/>
                <a:ea typeface="Roboto" panose="02000000000000000000" pitchFamily="2" charset="0"/>
              </a:rPr>
              <a:t>Toolbox: 1 - public </a:t>
            </a:r>
            <a:r>
              <a:rPr lang="en-US" sz="2800" dirty="0" err="1">
                <a:latin typeface="Roboto" panose="02000000000000000000" pitchFamily="2" charset="0"/>
                <a:ea typeface="Roboto" panose="02000000000000000000" pitchFamily="2" charset="0"/>
              </a:rPr>
              <a:t>permissions.sql</a:t>
            </a:r>
            <a:endParaRPr lang="en-US" sz="2800" dirty="0">
              <a:latin typeface="Roboto" panose="02000000000000000000" pitchFamily="2" charset="0"/>
              <a:ea typeface="Roboto" panose="02000000000000000000" pitchFamily="2" charset="0"/>
            </a:endParaRPr>
          </a:p>
          <a:p>
            <a:pPr marL="393690" lvl="2" indent="0">
              <a:buNone/>
            </a:pPr>
            <a:endParaRPr lang="en-US" sz="2800" dirty="0">
              <a:latin typeface="Roboto" panose="02000000000000000000" pitchFamily="2" charset="0"/>
              <a:ea typeface="Roboto" panose="02000000000000000000" pitchFamily="2" charset="0"/>
            </a:endParaRPr>
          </a:p>
          <a:p>
            <a:pPr lvl="2"/>
            <a:endParaRPr lang="en-US" sz="3333" b="1" dirty="0">
              <a:latin typeface="Roboto" panose="02000000000000000000" pitchFamily="2" charset="0"/>
              <a:ea typeface="Roboto" panose="02000000000000000000" pitchFamily="2" charset="0"/>
            </a:endParaRPr>
          </a:p>
          <a:p>
            <a:pPr lvl="1"/>
            <a:endParaRPr lang="en-US" sz="3600" b="1" dirty="0">
              <a:latin typeface="Roboto" panose="02000000000000000000" pitchFamily="2" charset="0"/>
              <a:ea typeface="Roboto" panose="02000000000000000000" pitchFamily="2" charset="0"/>
            </a:endParaRPr>
          </a:p>
        </p:txBody>
      </p:sp>
      <p:pic>
        <p:nvPicPr>
          <p:cNvPr id="4" name="Picture 2" descr="A screenshot of the SSMS Server Roles list on the properties page of a Login">
            <a:extLst>
              <a:ext uri="{FF2B5EF4-FFF2-40B4-BE49-F238E27FC236}">
                <a16:creationId xmlns:a16="http://schemas.microsoft.com/office/drawing/2014/main" id="{C2BFA96C-ECC2-4FC8-868E-23C0192F26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790"/>
          <a:stretch/>
        </p:blipFill>
        <p:spPr bwMode="auto">
          <a:xfrm>
            <a:off x="9767538" y="370114"/>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E43F0E3-5AC9-44E1-A672-8E95646EAF50}"/>
              </a:ext>
            </a:extLst>
          </p:cNvPr>
          <p:cNvSpPr>
            <a:spLocks noGrp="1"/>
          </p:cNvSpPr>
          <p:nvPr>
            <p:ph type="sldNum" sz="quarter" idx="23"/>
          </p:nvPr>
        </p:nvSpPr>
        <p:spPr/>
        <p:txBody>
          <a:bodyPr/>
          <a:lstStyle/>
          <a:p>
            <a:fld id="{4A957F66-0D31-42E0-AEB2-85ABD523F8CC}" type="slidenum">
              <a:rPr lang="en-US" smtClean="0"/>
              <a:t>10</a:t>
            </a:fld>
            <a:endParaRPr lang="en-US"/>
          </a:p>
        </p:txBody>
      </p:sp>
      <p:pic>
        <p:nvPicPr>
          <p:cNvPr id="7" name="Picture 6">
            <a:extLst>
              <a:ext uri="{FF2B5EF4-FFF2-40B4-BE49-F238E27FC236}">
                <a16:creationId xmlns:a16="http://schemas.microsoft.com/office/drawing/2014/main" id="{8744872A-671A-4A6C-B528-338411A2475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2600" y="4863193"/>
            <a:ext cx="2643398" cy="1937657"/>
          </a:xfrm>
          <a:prstGeom prst="rect">
            <a:avLst/>
          </a:prstGeom>
        </p:spPr>
      </p:pic>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Guest</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latin typeface="Roboto" panose="02000000000000000000" pitchFamily="2" charset="0"/>
                <a:ea typeface="Roboto" panose="02000000000000000000" pitchFamily="2" charset="0"/>
              </a:rPr>
              <a:t>Special built-in user in each database.</a:t>
            </a:r>
          </a:p>
          <a:p>
            <a:r>
              <a:rPr lang="en-US" sz="3600" dirty="0">
                <a:latin typeface="Roboto" panose="02000000000000000000" pitchFamily="2" charset="0"/>
                <a:ea typeface="Roboto" panose="02000000000000000000" pitchFamily="2" charset="0"/>
              </a:rPr>
              <a:t>Any login that doesn’t have a mapped user in a database inherits GUEST.</a:t>
            </a:r>
          </a:p>
          <a:p>
            <a:r>
              <a:rPr lang="en-US" sz="3600" dirty="0">
                <a:latin typeface="Roboto" panose="02000000000000000000" pitchFamily="2" charset="0"/>
                <a:ea typeface="Roboto" panose="02000000000000000000" pitchFamily="2" charset="0"/>
              </a:rPr>
              <a:t>By default, this is disabled in all databases. </a:t>
            </a:r>
          </a:p>
          <a:p>
            <a:r>
              <a:rPr lang="en-US" sz="3600" dirty="0">
                <a:latin typeface="Roboto" panose="02000000000000000000" pitchFamily="2" charset="0"/>
                <a:ea typeface="Roboto" panose="02000000000000000000" pitchFamily="2" charset="0"/>
              </a:rPr>
              <a:t>Check for this. </a:t>
            </a:r>
          </a:p>
          <a:p>
            <a:pPr lvl="1"/>
            <a:r>
              <a:rPr lang="en-US" sz="2400" dirty="0">
                <a:latin typeface="Roboto" panose="02000000000000000000" pitchFamily="2" charset="0"/>
                <a:ea typeface="Roboto" panose="02000000000000000000" pitchFamily="2" charset="0"/>
              </a:rPr>
              <a:t>Toolbox: 2 - guest </a:t>
            </a:r>
            <a:r>
              <a:rPr lang="en-US" sz="2400" dirty="0" err="1">
                <a:latin typeface="Roboto" panose="02000000000000000000" pitchFamily="2" charset="0"/>
                <a:ea typeface="Roboto" panose="02000000000000000000" pitchFamily="2" charset="0"/>
              </a:rPr>
              <a:t>permissions.sql</a:t>
            </a:r>
            <a:endParaRPr lang="en-US"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0910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latin typeface="Roboto" panose="02000000000000000000" pitchFamily="2" charset="0"/>
                <a:ea typeface="Roboto" panose="02000000000000000000" pitchFamily="2" charset="0"/>
              </a:rPr>
              <a:t>A Server Login is what authenticates a connection to SQL.</a:t>
            </a:r>
          </a:p>
          <a:p>
            <a:r>
              <a:rPr lang="en-US" sz="4000" dirty="0">
                <a:latin typeface="Roboto" panose="02000000000000000000" pitchFamily="2" charset="0"/>
                <a:ea typeface="Roboto" panose="02000000000000000000" pitchFamily="2" charset="0"/>
              </a:rPr>
              <a:t>A Database User provides a Login with database access.</a:t>
            </a:r>
          </a:p>
        </p:txBody>
      </p:sp>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Windows Auth &gt;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445342" cy="750580"/>
          </a:xfrm>
        </p:spPr>
        <p:txBody>
          <a:bodyPr/>
          <a:lstStyle/>
          <a:p>
            <a:r>
              <a:rPr lang="en-US" sz="3600" dirty="0">
                <a:latin typeface="Roboto" panose="02000000000000000000" pitchFamily="2" charset="0"/>
                <a:ea typeface="Roboto" panose="02000000000000000000" pitchFamily="2" charset="0"/>
              </a:rPr>
              <a:t>SQL Logins are authenticated by a SQL Server instance.</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Windows Auth Logins are authenticated against AD.</a:t>
            </a:r>
          </a:p>
          <a:p>
            <a:r>
              <a:rPr lang="en-US" sz="3600" dirty="0">
                <a:latin typeface="Roboto" panose="02000000000000000000" pitchFamily="2" charset="0"/>
                <a:ea typeface="Roboto" panose="02000000000000000000" pitchFamily="2" charset="0"/>
              </a:rPr>
              <a:t>SQL Auth: “Enforce Password Policy” not required!</a:t>
            </a:r>
          </a:p>
          <a:p>
            <a:pPr lvl="1"/>
            <a:r>
              <a:rPr lang="en-US" sz="2800" dirty="0">
                <a:latin typeface="Roboto" panose="02000000000000000000" pitchFamily="2" charset="0"/>
                <a:ea typeface="Roboto" panose="02000000000000000000" pitchFamily="2" charset="0"/>
              </a:rPr>
              <a:t>Toolbox – 3 easy </a:t>
            </a:r>
            <a:r>
              <a:rPr lang="en-US" sz="2800" dirty="0" err="1">
                <a:latin typeface="Roboto" panose="02000000000000000000" pitchFamily="2" charset="0"/>
                <a:ea typeface="Roboto" panose="02000000000000000000" pitchFamily="2" charset="0"/>
              </a:rPr>
              <a:t>passwords.sql</a:t>
            </a:r>
            <a:endParaRPr lang="en-US" sz="2800" dirty="0">
              <a:latin typeface="Roboto" panose="02000000000000000000" pitchFamily="2" charset="0"/>
              <a:ea typeface="Roboto" panose="02000000000000000000" pitchFamily="2" charset="0"/>
            </a:endParaRPr>
          </a:p>
          <a:p>
            <a:pPr lvl="1"/>
            <a:endParaRPr lang="en-US" sz="2800" dirty="0">
              <a:latin typeface="Roboto" panose="02000000000000000000" pitchFamily="2" charset="0"/>
              <a:ea typeface="Roboto" panose="02000000000000000000" pitchFamily="2" charset="0"/>
            </a:endParaRPr>
          </a:p>
          <a:p>
            <a:pPr marL="0" indent="0">
              <a:buNone/>
            </a:pPr>
            <a:endParaRPr lang="en-US" sz="36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0CA6BF55-5C72-4E9D-88BB-ED40ED77CB43}"/>
              </a:ext>
            </a:extLst>
          </p:cNvPr>
          <p:cNvSpPr>
            <a:spLocks noGrp="1"/>
          </p:cNvSpPr>
          <p:nvPr>
            <p:ph type="sldNum" sz="quarter" idx="23"/>
          </p:nvPr>
        </p:nvSpPr>
        <p:spPr/>
        <p:txBody>
          <a:bodyPr/>
          <a:lstStyle/>
          <a:p>
            <a:fld id="{4A957F66-0D31-42E0-AEB2-85ABD523F8CC}" type="slidenum">
              <a:rPr lang="en-US" smtClean="0"/>
              <a:t>13</a:t>
            </a:fld>
            <a:endParaRPr lang="en-US"/>
          </a:p>
        </p:txBody>
      </p:sp>
      <p:pic>
        <p:nvPicPr>
          <p:cNvPr id="8" name="Picture 7" descr="A screenshot of MSDN documentation that says &quot;Security Note &#10;When possible, use Windows Authentication&quot;">
            <a:extLst>
              <a:ext uri="{FF2B5EF4-FFF2-40B4-BE49-F238E27FC236}">
                <a16:creationId xmlns:a16="http://schemas.microsoft.com/office/drawing/2014/main" id="{551488F8-CD72-42A4-B742-B4B1B879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5029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Graphic 8">
            <a:extLst>
              <a:ext uri="{FF2B5EF4-FFF2-40B4-BE49-F238E27FC236}">
                <a16:creationId xmlns:a16="http://schemas.microsoft.com/office/drawing/2014/main" id="{E653DCF8-8A35-44EB-9223-4F294D60AEF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0965" y="5104478"/>
            <a:ext cx="1737443" cy="1449644"/>
          </a:xfrm>
          <a:prstGeom prst="rect">
            <a:avLst/>
          </a:prstGeom>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Windows Auth and Apps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3000" dirty="0">
                <a:latin typeface="Roboto" panose="02000000000000000000" pitchFamily="2" charset="0"/>
                <a:ea typeface="Roboto" panose="02000000000000000000" pitchFamily="2" charset="0"/>
              </a:rPr>
              <a:t>Using Windows Auth requires the OS to authenticate. </a:t>
            </a:r>
          </a:p>
          <a:p>
            <a:r>
              <a:rPr lang="en-US" sz="3000" dirty="0">
                <a:latin typeface="Roboto" panose="02000000000000000000" pitchFamily="2" charset="0"/>
                <a:ea typeface="Roboto" panose="02000000000000000000" pitchFamily="2" charset="0"/>
              </a:rPr>
              <a:t>In Windows, this is the SSPI, which will authenticate via Kerberos or NTLM. This is non-trivial.</a:t>
            </a:r>
          </a:p>
          <a:p>
            <a:r>
              <a:rPr lang="en-US" sz="3000" dirty="0">
                <a:latin typeface="Roboto" panose="02000000000000000000" pitchFamily="2" charset="0"/>
                <a:ea typeface="Roboto" panose="02000000000000000000" pitchFamily="2" charset="0"/>
              </a:rPr>
              <a:t>Kerberos requires Service Principal Name (SPN).</a:t>
            </a:r>
          </a:p>
          <a:p>
            <a:r>
              <a:rPr lang="en-US" sz="3000" dirty="0">
                <a:latin typeface="Roboto" panose="02000000000000000000" pitchFamily="2" charset="0"/>
                <a:ea typeface="Roboto" panose="02000000000000000000" pitchFamily="2" charset="0"/>
              </a:rPr>
              <a:t>NTLM = old MS Authentication protocol that Kerberos replaced.</a:t>
            </a:r>
          </a:p>
          <a:p>
            <a:r>
              <a:rPr lang="en-US" sz="3000" dirty="0">
                <a:latin typeface="Roboto" panose="02000000000000000000" pitchFamily="2" charset="0"/>
                <a:ea typeface="Roboto" panose="02000000000000000000" pitchFamily="2" charset="0"/>
              </a:rPr>
              <a:t>If you get SSPI issues, it’s likely a double-hop or trust issue. </a:t>
            </a:r>
          </a:p>
          <a:p>
            <a:r>
              <a:rPr lang="en-US" sz="3000" dirty="0">
                <a:latin typeface="Roboto" panose="02000000000000000000" pitchFamily="2" charset="0"/>
                <a:ea typeface="Roboto" panose="02000000000000000000" pitchFamily="2" charset="0"/>
              </a:rPr>
              <a:t>Use Service Accounts in all cases, SQL or Windows Auth.</a:t>
            </a:r>
          </a:p>
          <a:p>
            <a:endParaRPr lang="en-US" sz="3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215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Windows Auth &gt;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latin typeface="Roboto" panose="02000000000000000000" pitchFamily="2" charset="0"/>
                <a:ea typeface="Roboto" panose="02000000000000000000" pitchFamily="2" charset="0"/>
              </a:rPr>
              <a:t>SQL Auth: More effort to maintain, migrate, secure.</a:t>
            </a:r>
          </a:p>
          <a:p>
            <a:r>
              <a:rPr lang="en-US" dirty="0">
                <a:latin typeface="Roboto" panose="02000000000000000000" pitchFamily="2" charset="0"/>
                <a:ea typeface="Roboto" panose="02000000000000000000" pitchFamily="2" charset="0"/>
              </a:rPr>
              <a:t>Windows Auth: Easier to practice RBAC</a:t>
            </a:r>
          </a:p>
          <a:p>
            <a:endParaRPr lang="en-US"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0CA6BF55-5C72-4E9D-88BB-ED40ED77CB43}"/>
              </a:ext>
            </a:extLst>
          </p:cNvPr>
          <p:cNvSpPr>
            <a:spLocks noGrp="1"/>
          </p:cNvSpPr>
          <p:nvPr>
            <p:ph type="sldNum" sz="quarter" idx="23"/>
          </p:nvPr>
        </p:nvSpPr>
        <p:spPr/>
        <p:txBody>
          <a:bodyPr/>
          <a:lstStyle/>
          <a:p>
            <a:fld id="{4A957F66-0D31-42E0-AEB2-85ABD523F8CC}" type="slidenum">
              <a:rPr lang="en-US" smtClean="0"/>
              <a:t>15</a:t>
            </a:fld>
            <a:endParaRPr lang="en-US"/>
          </a:p>
        </p:txBody>
      </p:sp>
    </p:spTree>
    <p:extLst>
      <p:ext uri="{BB962C8B-B14F-4D97-AF65-F5344CB8AC3E}">
        <p14:creationId xmlns:p14="http://schemas.microsoft.com/office/powerpoint/2010/main" val="121308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Role Based Access Control (RBAC)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0911941" cy="750580"/>
          </a:xfrm>
        </p:spPr>
        <p:txBody>
          <a:bodyPr/>
          <a:lstStyle/>
          <a:p>
            <a:r>
              <a:rPr lang="en-US" dirty="0">
                <a:latin typeface="Roboto" panose="02000000000000000000" pitchFamily="2" charset="0"/>
                <a:ea typeface="Roboto" panose="02000000000000000000" pitchFamily="2" charset="0"/>
              </a:rPr>
              <a:t>Windows, AD, or preferably Azure AD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makes this easier to accomplish.</a:t>
            </a:r>
          </a:p>
          <a:p>
            <a:r>
              <a:rPr lang="en-US" dirty="0">
                <a:latin typeface="Roboto" panose="02000000000000000000" pitchFamily="2" charset="0"/>
                <a:ea typeface="Roboto" panose="02000000000000000000" pitchFamily="2" charset="0"/>
              </a:rPr>
              <a:t>Security groups already exist in Active Directory, let’s leverage them.</a:t>
            </a:r>
          </a:p>
          <a:p>
            <a:r>
              <a:rPr lang="en-US" dirty="0">
                <a:latin typeface="Roboto" panose="02000000000000000000" pitchFamily="2" charset="0"/>
                <a:ea typeface="Roboto" panose="02000000000000000000" pitchFamily="2" charset="0"/>
              </a:rPr>
              <a:t>Most of this talk applies to all Azure SQL platforms.</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8" name="Picture 17">
            <a:extLst>
              <a:ext uri="{FF2B5EF4-FFF2-40B4-BE49-F238E27FC236}">
                <a16:creationId xmlns:a16="http://schemas.microsoft.com/office/drawing/2014/main" id="{0B1BD5A9-554A-4F8F-87C9-4BE2E1A9A00A}"/>
              </a:ext>
              <a:ext uri="{C183D7F6-B498-43B3-948B-1728B52AA6E4}">
                <adec:decorative xmlns:adec="http://schemas.microsoft.com/office/drawing/2017/decorative" val="1"/>
              </a:ext>
            </a:extLst>
          </p:cNvPr>
          <p:cNvPicPr>
            <a:picLocks noChangeAspect="1"/>
          </p:cNvPicPr>
          <p:nvPr/>
        </p:nvPicPr>
        <p:blipFill rotWithShape="1">
          <a:blip r:embed="rId3"/>
          <a:srcRect t="13513" r="11588"/>
          <a:stretch/>
        </p:blipFill>
        <p:spPr>
          <a:xfrm>
            <a:off x="7848600" y="1246730"/>
            <a:ext cx="1524000" cy="1446100"/>
          </a:xfrm>
          <a:prstGeom prst="rect">
            <a:avLst/>
          </a:prstGeom>
        </p:spPr>
      </p:pic>
      <p:sp>
        <p:nvSpPr>
          <p:cNvPr id="3" name="Slide Number Placeholder 2">
            <a:extLst>
              <a:ext uri="{FF2B5EF4-FFF2-40B4-BE49-F238E27FC236}">
                <a16:creationId xmlns:a16="http://schemas.microsoft.com/office/drawing/2014/main" id="{3EF67A7C-E795-4186-BC1C-7A02A5E16DCE}"/>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16</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8618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A User can be linked to any Server Login</a:t>
            </a:r>
          </a:p>
          <a:p>
            <a:r>
              <a:rPr lang="en-US" sz="2800" dirty="0">
                <a:latin typeface="Roboto" panose="02000000000000000000" pitchFamily="2" charset="0"/>
                <a:ea typeface="Roboto" panose="02000000000000000000" pitchFamily="2" charset="0"/>
              </a:rPr>
              <a:t>The names don’t actually have to match, but they should. </a:t>
            </a:r>
          </a:p>
          <a:p>
            <a:r>
              <a:rPr lang="en-US" sz="2800" dirty="0">
                <a:latin typeface="Roboto" panose="02000000000000000000" pitchFamily="2" charset="0"/>
                <a:ea typeface="Roboto" panose="02000000000000000000" pitchFamily="2" charset="0"/>
              </a:rPr>
              <a:t>A SID (Security-</a:t>
            </a:r>
            <a:r>
              <a:rPr lang="en-US" sz="2800" dirty="0" err="1">
                <a:latin typeface="Roboto" panose="02000000000000000000" pitchFamily="2" charset="0"/>
                <a:ea typeface="Roboto" panose="02000000000000000000" pitchFamily="2" charset="0"/>
              </a:rPr>
              <a:t>IDentifier</a:t>
            </a:r>
            <a:r>
              <a:rPr lang="en-US" sz="2800" dirty="0">
                <a:latin typeface="Roboto" panose="02000000000000000000" pitchFamily="2" charset="0"/>
                <a:ea typeface="Roboto" panose="02000000000000000000" pitchFamily="2" charset="0"/>
              </a:rPr>
              <a:t>) is shared by User and Login.</a:t>
            </a:r>
          </a:p>
          <a:p>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83F75DC3-0745-49A5-8147-832E0B624E0B}"/>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17</a:t>
            </a:fld>
            <a:endParaRPr lang="en-US"/>
          </a:p>
        </p:txBody>
      </p:sp>
      <p:pic>
        <p:nvPicPr>
          <p:cNvPr id="9" name="Picture 8" descr="A screenshot of sample code using sys.server_principals and then sys.database_principals showing that the SID is the same between a login and user">
            <a:extLst>
              <a:ext uri="{FF2B5EF4-FFF2-40B4-BE49-F238E27FC236}">
                <a16:creationId xmlns:a16="http://schemas.microsoft.com/office/drawing/2014/main" id="{EDC5CB62-27DC-4624-9797-DB0AE9B542A9}"/>
              </a:ext>
            </a:extLst>
          </p:cNvPr>
          <p:cNvPicPr>
            <a:picLocks noChangeAspect="1"/>
          </p:cNvPicPr>
          <p:nvPr/>
        </p:nvPicPr>
        <p:blipFill>
          <a:blip r:embed="rId3"/>
          <a:stretch>
            <a:fillRect/>
          </a:stretch>
        </p:blipFill>
        <p:spPr>
          <a:xfrm>
            <a:off x="685800" y="3191159"/>
            <a:ext cx="10193254" cy="3082925"/>
          </a:xfrm>
          <a:prstGeom prst="rect">
            <a:avLst/>
          </a:prstGeom>
        </p:spPr>
      </p:pic>
      <p:pic>
        <p:nvPicPr>
          <p:cNvPr id="11" name="Picture 10">
            <a:extLst>
              <a:ext uri="{FF2B5EF4-FFF2-40B4-BE49-F238E27FC236}">
                <a16:creationId xmlns:a16="http://schemas.microsoft.com/office/drawing/2014/main" id="{AF0226D1-1C2B-4985-9658-53CFB691EE3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33582" y="607840"/>
            <a:ext cx="1413462" cy="1396225"/>
          </a:xfrm>
          <a:prstGeom prst="rect">
            <a:avLst/>
          </a:prstGeom>
        </p:spPr>
      </p:pic>
      <p:pic>
        <p:nvPicPr>
          <p:cNvPr id="13" name="Graphic 12">
            <a:extLst>
              <a:ext uri="{FF2B5EF4-FFF2-40B4-BE49-F238E27FC236}">
                <a16:creationId xmlns:a16="http://schemas.microsoft.com/office/drawing/2014/main" id="{784FEF9A-C2CB-4D85-B5A7-8FBA80CC2A44}"/>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7677" t="586" r="30984" b="-586"/>
          <a:stretch/>
        </p:blipFill>
        <p:spPr>
          <a:xfrm flipH="1">
            <a:off x="10963609" y="5264426"/>
            <a:ext cx="953408" cy="139622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 Mapping to Database User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Logins are mapped to Users in the User Mapping page of the Login properties dialog.</a:t>
            </a:r>
          </a:p>
          <a:p>
            <a:endParaRPr lang="en-US" sz="2800" dirty="0">
              <a:latin typeface="Roboto" panose="02000000000000000000" pitchFamily="2" charset="0"/>
              <a:ea typeface="Roboto" panose="02000000000000000000" pitchFamily="2" charset="0"/>
            </a:endParaRPr>
          </a:p>
        </p:txBody>
      </p:sp>
      <p:pic>
        <p:nvPicPr>
          <p:cNvPr id="8" name="Picture 7" descr="A screenshot of the SSMS Database User properties page">
            <a:extLst>
              <a:ext uri="{FF2B5EF4-FFF2-40B4-BE49-F238E27FC236}">
                <a16:creationId xmlns:a16="http://schemas.microsoft.com/office/drawing/2014/main" id="{9DE00AAD-076C-42BB-BF81-475850FD0E85}"/>
              </a:ext>
            </a:extLst>
          </p:cNvPr>
          <p:cNvPicPr>
            <a:picLocks noChangeAspect="1"/>
          </p:cNvPicPr>
          <p:nvPr/>
        </p:nvPicPr>
        <p:blipFill>
          <a:blip r:embed="rId3"/>
          <a:stretch>
            <a:fillRect/>
          </a:stretch>
        </p:blipFill>
        <p:spPr>
          <a:xfrm>
            <a:off x="76200" y="2548359"/>
            <a:ext cx="9258808" cy="2971800"/>
          </a:xfrm>
          <a:prstGeom prst="rect">
            <a:avLst/>
          </a:prstGeom>
        </p:spPr>
      </p:pic>
      <p:pic>
        <p:nvPicPr>
          <p:cNvPr id="9" name="Picture 8" descr="A screenshot of the SSMS Login Properties page">
            <a:extLst>
              <a:ext uri="{FF2B5EF4-FFF2-40B4-BE49-F238E27FC236}">
                <a16:creationId xmlns:a16="http://schemas.microsoft.com/office/drawing/2014/main" id="{7D2F3BEC-8C0D-47D5-AE28-B641C48D66C3}"/>
              </a:ext>
            </a:extLst>
          </p:cNvPr>
          <p:cNvPicPr>
            <a:picLocks noChangeAspect="1"/>
          </p:cNvPicPr>
          <p:nvPr/>
        </p:nvPicPr>
        <p:blipFill>
          <a:blip r:embed="rId4"/>
          <a:stretch>
            <a:fillRect/>
          </a:stretch>
        </p:blipFill>
        <p:spPr>
          <a:xfrm>
            <a:off x="3962400" y="2548359"/>
            <a:ext cx="9286875" cy="8369975"/>
          </a:xfrm>
          <a:prstGeom prst="rect">
            <a:avLst/>
          </a:prstGeom>
        </p:spPr>
      </p:pic>
    </p:spTree>
    <p:extLst>
      <p:ext uri="{BB962C8B-B14F-4D97-AF65-F5344CB8AC3E}">
        <p14:creationId xmlns:p14="http://schemas.microsoft.com/office/powerpoint/2010/main" val="25045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latin typeface="Roboto" panose="02000000000000000000" pitchFamily="2" charset="0"/>
                <a:ea typeface="Roboto" panose="02000000000000000000" pitchFamily="2" charset="0"/>
              </a:rPr>
              <a:t>Only happens to SQL Authenticated logins.</a:t>
            </a:r>
          </a:p>
          <a:p>
            <a:r>
              <a:rPr lang="en-US" dirty="0">
                <a:latin typeface="Roboto" panose="02000000000000000000" pitchFamily="2" charset="0"/>
                <a:ea typeface="Roboto" panose="02000000000000000000" pitchFamily="2" charset="0"/>
              </a:rPr>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a:t>
            </a:r>
          </a:p>
          <a:p>
            <a:pPr marL="0" indent="0">
              <a:buNone/>
            </a:pPr>
            <a:br>
              <a:rPr lang="en-US" sz="2400" dirty="0"/>
            </a:b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pic>
        <p:nvPicPr>
          <p:cNvPr id="3" name="Graphic 2">
            <a:extLst>
              <a:ext uri="{FF2B5EF4-FFF2-40B4-BE49-F238E27FC236}">
                <a16:creationId xmlns:a16="http://schemas.microsoft.com/office/drawing/2014/main" id="{2B77F503-BBA7-47EE-AC36-B8283FCA3B8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a:off x="8686800" y="4857981"/>
            <a:ext cx="953408" cy="1396225"/>
          </a:xfrm>
          <a:prstGeom prst="rect">
            <a:avLst/>
          </a:prstGeom>
        </p:spPr>
      </p:pic>
      <p:pic>
        <p:nvPicPr>
          <p:cNvPr id="7" name="Graphic 6">
            <a:extLst>
              <a:ext uri="{FF2B5EF4-FFF2-40B4-BE49-F238E27FC236}">
                <a16:creationId xmlns:a16="http://schemas.microsoft.com/office/drawing/2014/main" id="{BEB1AAB4-8664-41BB-9F45-B1448695ACE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77" t="586" r="30984" b="-586"/>
          <a:stretch/>
        </p:blipFill>
        <p:spPr>
          <a:xfrm flipH="1">
            <a:off x="9677400" y="4857980"/>
            <a:ext cx="953408" cy="1396225"/>
          </a:xfrm>
          <a:prstGeom prst="rect">
            <a:avLst/>
          </a:prstGeom>
        </p:spPr>
      </p:pic>
      <p:sp>
        <p:nvSpPr>
          <p:cNvPr id="4" name="Slide Number Placeholder 3">
            <a:extLst>
              <a:ext uri="{FF2B5EF4-FFF2-40B4-BE49-F238E27FC236}">
                <a16:creationId xmlns:a16="http://schemas.microsoft.com/office/drawing/2014/main" id="{3C2B2BBC-F8A3-41C0-B2ED-1648BF93760D}"/>
              </a:ext>
            </a:extLst>
          </p:cNvPr>
          <p:cNvSpPr>
            <a:spLocks noGrp="1"/>
          </p:cNvSpPr>
          <p:nvPr>
            <p:ph type="sldNum" sz="quarter" idx="23"/>
          </p:nvPr>
        </p:nvSpPr>
        <p:spPr/>
        <p:txBody>
          <a:bodyPr/>
          <a:lstStyle/>
          <a:p>
            <a:fld id="{4A957F66-0D31-42E0-AEB2-85ABD523F8CC}" type="slidenum">
              <a:rPr lang="en-US" smtClean="0"/>
              <a:t>19</a:t>
            </a:fld>
            <a:endParaRPr lang="en-US"/>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latin typeface="Roboto" panose="02000000000000000000" pitchFamily="2" charset="0"/>
                <a:ea typeface="Roboto" panose="02000000000000000000" pitchFamily="2" charset="0"/>
              </a:rPr>
              <a:t>Security Principles</a:t>
            </a:r>
          </a:p>
          <a:p>
            <a:pPr fontAlgn="base"/>
            <a:r>
              <a:rPr lang="en-US" sz="4800" dirty="0">
                <a:latin typeface="Roboto" panose="02000000000000000000" pitchFamily="2" charset="0"/>
                <a:ea typeface="Roboto" panose="02000000000000000000" pitchFamily="2" charset="0"/>
              </a:rPr>
              <a:t>SQL Authentication</a:t>
            </a:r>
            <a:br>
              <a:rPr lang="en-US" sz="4800" dirty="0">
                <a:latin typeface="Roboto" panose="02000000000000000000" pitchFamily="2" charset="0"/>
                <a:ea typeface="Roboto" panose="02000000000000000000" pitchFamily="2" charset="0"/>
              </a:rPr>
            </a:br>
            <a:r>
              <a:rPr lang="en-US" sz="4800" dirty="0">
                <a:latin typeface="Roboto" panose="02000000000000000000" pitchFamily="2" charset="0"/>
                <a:ea typeface="Roboto" panose="02000000000000000000" pitchFamily="2" charset="0"/>
              </a:rPr>
              <a:t>	and Logins</a:t>
            </a:r>
          </a:p>
          <a:p>
            <a:pPr fontAlgn="base"/>
            <a:r>
              <a:rPr lang="en-US" sz="4800" dirty="0">
                <a:latin typeface="Roboto" panose="02000000000000000000" pitchFamily="2" charset="0"/>
                <a:ea typeface="Roboto" panose="02000000000000000000" pitchFamily="2" charset="0"/>
              </a:rPr>
              <a:t>Role Based Access Control</a:t>
            </a:r>
          </a:p>
          <a:p>
            <a:pPr fontAlgn="base"/>
            <a:r>
              <a:rPr lang="en-US" sz="4800" dirty="0">
                <a:latin typeface="Roboto" panose="02000000000000000000" pitchFamily="2" charset="0"/>
                <a:ea typeface="Roboto" panose="02000000000000000000" pitchFamily="2" charset="0"/>
              </a:rPr>
              <a:t>Azure SQL DB Differences</a:t>
            </a:r>
          </a:p>
          <a:p>
            <a:pPr fontAlgn="base"/>
            <a:r>
              <a:rPr lang="en-US" sz="4800" dirty="0">
                <a:latin typeface="Roboto" panose="02000000000000000000" pitchFamily="2" charset="0"/>
                <a:ea typeface="Roboto" panose="02000000000000000000" pitchFamily="2" charset="0"/>
              </a:rPr>
              <a:t>Database Object Security</a:t>
            </a:r>
          </a:p>
          <a:p>
            <a:pPr fontAlgn="base"/>
            <a:r>
              <a:rPr lang="en-US" sz="4800" dirty="0">
                <a:latin typeface="Roboto" panose="02000000000000000000" pitchFamily="2" charset="0"/>
                <a:ea typeface="Roboto" panose="02000000000000000000" pitchFamily="2" charset="0"/>
              </a:rPr>
              <a:t>Demo</a:t>
            </a:r>
          </a:p>
        </p:txBody>
      </p:sp>
      <p:sp>
        <p:nvSpPr>
          <p:cNvPr id="4" name="Slide Number Placeholder 3">
            <a:extLst>
              <a:ext uri="{FF2B5EF4-FFF2-40B4-BE49-F238E27FC236}">
                <a16:creationId xmlns:a16="http://schemas.microsoft.com/office/drawing/2014/main" id="{9F00BFB9-13F5-41BD-8120-19348732137C}"/>
              </a:ext>
            </a:extLst>
          </p:cNvPr>
          <p:cNvSpPr>
            <a:spLocks noGrp="1"/>
          </p:cNvSpPr>
          <p:nvPr>
            <p:ph type="sldNum" sz="quarter" idx="11"/>
          </p:nvPr>
        </p:nvSpPr>
        <p:spPr/>
        <p:txBody>
          <a:bodyPr/>
          <a:lstStyle/>
          <a:p>
            <a:fld id="{4A957F66-0D31-42E0-AEB2-85ABD523F8CC}" type="slidenum">
              <a:rPr lang="en-US" smtClean="0"/>
              <a:t>2</a:t>
            </a:fld>
            <a:endParaRPr lang="en-US"/>
          </a:p>
        </p:txBody>
      </p:sp>
    </p:spTree>
    <p:extLst>
      <p:ext uri="{BB962C8B-B14F-4D97-AF65-F5344CB8AC3E}">
        <p14:creationId xmlns:p14="http://schemas.microsoft.com/office/powerpoint/2010/main" val="806837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Fix Orphaned SID</a:t>
            </a:r>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DA77655B-707F-403C-A956-6E1D3328F229}"/>
              </a:ext>
            </a:extLst>
          </p:cNvPr>
          <p:cNvPicPr>
            <a:picLocks noChangeAspect="1"/>
          </p:cNvPicPr>
          <p:nvPr/>
        </p:nvPicPr>
        <p:blipFill>
          <a:blip r:embed="rId3"/>
          <a:stretch>
            <a:fillRect/>
          </a:stretch>
        </p:blipFill>
        <p:spPr>
          <a:xfrm>
            <a:off x="237583" y="2423035"/>
            <a:ext cx="6281635" cy="2816718"/>
          </a:xfrm>
          <a:prstGeom prst="rect">
            <a:avLst/>
          </a:prstGeom>
        </p:spPr>
      </p:pic>
      <p:pic>
        <p:nvPicPr>
          <p:cNvPr id="6" name="Picture 5" descr="A screenshot of sample code using sys.server_principals and then sys.database_principals showing that the SID has been &quot;fixed&quot; to match between a login and user that share the same name">
            <a:extLst>
              <a:ext uri="{FF2B5EF4-FFF2-40B4-BE49-F238E27FC236}">
                <a16:creationId xmlns:a16="http://schemas.microsoft.com/office/drawing/2014/main" id="{25FF313B-8028-441A-9F39-828A177BEB3B}"/>
              </a:ext>
            </a:extLst>
          </p:cNvPr>
          <p:cNvPicPr>
            <a:picLocks noChangeAspect="1"/>
          </p:cNvPicPr>
          <p:nvPr/>
        </p:nvPicPr>
        <p:blipFill>
          <a:blip r:embed="rId4"/>
          <a:stretch>
            <a:fillRect/>
          </a:stretch>
        </p:blipFill>
        <p:spPr>
          <a:xfrm>
            <a:off x="5562600" y="3295788"/>
            <a:ext cx="6311900" cy="3593918"/>
          </a:xfrm>
          <a:prstGeom prst="rect">
            <a:avLst/>
          </a:prstGeom>
        </p:spPr>
      </p:pic>
      <p:pic>
        <p:nvPicPr>
          <p:cNvPr id="7" name="Picture 6" descr="A screenshot of the error message &quot;the server principal &quot;testorgphanedlogin&quot; is not able to access the database &quot;w2&quot; under the current security context&quot;, a symptom of a mismatched SID.">
            <a:extLst>
              <a:ext uri="{FF2B5EF4-FFF2-40B4-BE49-F238E27FC236}">
                <a16:creationId xmlns:a16="http://schemas.microsoft.com/office/drawing/2014/main" id="{9D4E7E19-81CD-4057-9C47-6764CA74D258}"/>
              </a:ext>
            </a:extLst>
          </p:cNvPr>
          <p:cNvPicPr>
            <a:picLocks noChangeAspect="1"/>
          </p:cNvPicPr>
          <p:nvPr/>
        </p:nvPicPr>
        <p:blipFill>
          <a:blip r:embed="rId5"/>
          <a:stretch>
            <a:fillRect/>
          </a:stretch>
        </p:blipFill>
        <p:spPr>
          <a:xfrm>
            <a:off x="237583" y="1671103"/>
            <a:ext cx="11239440" cy="604271"/>
          </a:xfrm>
          <a:prstGeom prst="rect">
            <a:avLst/>
          </a:prstGeom>
        </p:spPr>
      </p:pic>
    </p:spTree>
    <p:extLst>
      <p:ext uri="{BB962C8B-B14F-4D97-AF65-F5344CB8AC3E}">
        <p14:creationId xmlns:p14="http://schemas.microsoft.com/office/powerpoint/2010/main" val="72423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endParaRPr lang="en-US" sz="3600" dirty="0">
              <a:latin typeface="Roboto" panose="02000000000000000000" pitchFamily="2" charset="0"/>
              <a:ea typeface="Roboto" panose="02000000000000000000" pitchFamily="2" charset="0"/>
            </a:endParaRPr>
          </a:p>
          <a:p>
            <a:r>
              <a:rPr lang="en-US" sz="3600" dirty="0">
                <a:latin typeface="Roboto" panose="02000000000000000000" pitchFamily="2" charset="0"/>
                <a:ea typeface="Roboto" panose="02000000000000000000" pitchFamily="2" charset="0"/>
              </a:rPr>
              <a:t>Migration of SQL Logins is accomplished by:</a:t>
            </a:r>
          </a:p>
          <a:p>
            <a:pPr lvl="2"/>
            <a:r>
              <a:rPr lang="en-US" sz="2800" dirty="0" err="1">
                <a:latin typeface="Roboto" panose="02000000000000000000" pitchFamily="2" charset="0"/>
                <a:ea typeface="Roboto" panose="02000000000000000000" pitchFamily="2" charset="0"/>
              </a:rPr>
              <a:t>Backup+restore</a:t>
            </a:r>
            <a:r>
              <a:rPr lang="en-US" sz="2800" dirty="0">
                <a:latin typeface="Roboto" panose="02000000000000000000" pitchFamily="2" charset="0"/>
                <a:ea typeface="Roboto" panose="02000000000000000000" pitchFamily="2" charset="0"/>
              </a:rPr>
              <a:t> of the master database (complicated)</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-OR-</a:t>
            </a:r>
          </a:p>
          <a:p>
            <a:pPr lvl="2"/>
            <a:r>
              <a:rPr lang="en-US" sz="2800" dirty="0">
                <a:latin typeface="Roboto" panose="02000000000000000000" pitchFamily="2" charset="0"/>
                <a:ea typeface="Roboto" panose="02000000000000000000" pitchFamily="2" charset="0"/>
              </a:rPr>
              <a:t>Creating SQL Logins with same SID but new password (not desirable)</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-OR-</a:t>
            </a:r>
          </a:p>
          <a:p>
            <a:pPr lvl="2"/>
            <a:r>
              <a:rPr lang="en-US" sz="2800" dirty="0">
                <a:latin typeface="Roboto" panose="02000000000000000000" pitchFamily="2" charset="0"/>
                <a:ea typeface="Roboto" panose="02000000000000000000" pitchFamily="2" charset="0"/>
              </a:rPr>
              <a:t>Generating a hash of the password and same SID (most desirable)</a:t>
            </a:r>
            <a:br>
              <a:rPr lang="en-US" sz="2800" dirty="0">
                <a:latin typeface="Roboto" panose="02000000000000000000" pitchFamily="2" charset="0"/>
                <a:ea typeface="Roboto" panose="02000000000000000000" pitchFamily="2" charset="0"/>
              </a:rPr>
            </a:br>
            <a:r>
              <a:rPr lang="en-US" sz="2800" b="1" dirty="0">
                <a:latin typeface="Roboto" panose="02000000000000000000" pitchFamily="2" charset="0"/>
                <a:ea typeface="Roboto" panose="02000000000000000000" pitchFamily="2" charset="0"/>
              </a:rPr>
              <a:t>Let’s go more into that….</a:t>
            </a:r>
          </a:p>
        </p:txBody>
      </p:sp>
      <p:sp>
        <p:nvSpPr>
          <p:cNvPr id="4" name="Text Placeholder 1" descr="Subtitle">
            <a:extLst>
              <a:ext uri="{FF2B5EF4-FFF2-40B4-BE49-F238E27FC236}">
                <a16:creationId xmlns:a16="http://schemas.microsoft.com/office/drawing/2014/main" id="{9A7F3979-0864-487E-9870-CBD92341FC18}"/>
              </a:ext>
            </a:extLst>
          </p:cNvPr>
          <p:cNvSpPr txBox="1">
            <a:spLocks/>
          </p:cNvSpPr>
          <p:nvPr/>
        </p:nvSpPr>
        <p:spPr>
          <a:xfrm>
            <a:off x="441858" y="1572491"/>
            <a:ext cx="11775007"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Not possible to reverse-engineer a SQL Auth Login password.</a:t>
            </a:r>
          </a:p>
        </p:txBody>
      </p:sp>
    </p:spTree>
    <p:extLst>
      <p:ext uri="{BB962C8B-B14F-4D97-AF65-F5344CB8AC3E}">
        <p14:creationId xmlns:p14="http://schemas.microsoft.com/office/powerpoint/2010/main" val="39409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latin typeface="Roboto" panose="02000000000000000000" pitchFamily="2" charset="0"/>
                <a:ea typeface="Roboto" panose="02000000000000000000" pitchFamily="2" charset="0"/>
              </a:rPr>
              <a:t>Microsoft has provided a pair of </a:t>
            </a:r>
            <a:r>
              <a:rPr lang="en-US" sz="3600" dirty="0" err="1">
                <a:latin typeface="Roboto" panose="02000000000000000000" pitchFamily="2" charset="0"/>
                <a:ea typeface="Roboto" panose="02000000000000000000" pitchFamily="2" charset="0"/>
              </a:rPr>
              <a:t>sprocs</a:t>
            </a:r>
            <a:r>
              <a:rPr lang="en-US" sz="3600" dirty="0">
                <a:latin typeface="Roboto" panose="02000000000000000000" pitchFamily="2" charset="0"/>
                <a:ea typeface="Roboto" panose="02000000000000000000" pitchFamily="2" charset="0"/>
              </a:rPr>
              <a:t> to generate the hash of passwords:</a:t>
            </a:r>
            <a:r>
              <a:rPr lang="en-US" dirty="0">
                <a:latin typeface="Roboto" panose="02000000000000000000" pitchFamily="2" charset="0"/>
                <a:ea typeface="Roboto" panose="02000000000000000000" pitchFamily="2" charset="0"/>
              </a:rPr>
              <a:t> </a:t>
            </a:r>
            <a:r>
              <a:rPr lang="en-US" dirty="0">
                <a:latin typeface="Roboto" panose="02000000000000000000" pitchFamily="2" charset="0"/>
                <a:ea typeface="Roboto" panose="02000000000000000000" pitchFamily="2" charset="0"/>
                <a:hlinkClick r:id="rId3"/>
              </a:rPr>
              <a:t>support.microsoft.com/kb/918992</a:t>
            </a:r>
            <a:endParaRPr lang="en-US" dirty="0">
              <a:latin typeface="Roboto" panose="02000000000000000000" pitchFamily="2" charset="0"/>
              <a:ea typeface="Roboto" panose="02000000000000000000" pitchFamily="2" charset="0"/>
            </a:endParaRPr>
          </a:p>
          <a:p>
            <a:pPr lvl="1"/>
            <a:r>
              <a:rPr lang="en-US" sz="3200" dirty="0" err="1">
                <a:latin typeface="Roboto" panose="02000000000000000000" pitchFamily="2" charset="0"/>
                <a:ea typeface="Roboto" panose="02000000000000000000" pitchFamily="2" charset="0"/>
              </a:rPr>
              <a:t>sp_hexadecimal</a:t>
            </a:r>
            <a:r>
              <a:rPr lang="en-US" sz="3200" dirty="0">
                <a:latin typeface="Roboto" panose="02000000000000000000" pitchFamily="2" charset="0"/>
                <a:ea typeface="Roboto" panose="02000000000000000000" pitchFamily="2" charset="0"/>
              </a:rPr>
              <a:t> + </a:t>
            </a:r>
            <a:r>
              <a:rPr lang="en-US" sz="3200" dirty="0" err="1">
                <a:latin typeface="Roboto" panose="02000000000000000000" pitchFamily="2" charset="0"/>
                <a:ea typeface="Roboto" panose="02000000000000000000" pitchFamily="2" charset="0"/>
              </a:rPr>
              <a:t>sp_help_revlogin</a:t>
            </a:r>
            <a:endParaRPr lang="en-US" sz="3200" dirty="0">
              <a:latin typeface="Roboto" panose="02000000000000000000" pitchFamily="2" charset="0"/>
              <a:ea typeface="Roboto" panose="02000000000000000000" pitchFamily="2" charset="0"/>
            </a:endParaRPr>
          </a:p>
          <a:p>
            <a:pPr lvl="1"/>
            <a:endParaRPr lang="en-US" sz="3200" dirty="0">
              <a:latin typeface="Roboto" panose="02000000000000000000" pitchFamily="2" charset="0"/>
              <a:ea typeface="Roboto" panose="02000000000000000000" pitchFamily="2" charset="0"/>
            </a:endParaRPr>
          </a:p>
          <a:p>
            <a:r>
              <a:rPr lang="en-US" sz="3600" dirty="0">
                <a:latin typeface="Roboto" panose="02000000000000000000" pitchFamily="2" charset="0"/>
                <a:ea typeface="Roboto" panose="02000000000000000000" pitchFamily="2" charset="0"/>
              </a:rPr>
              <a:t>But don’t forget to migrate the server-level permissions:</a:t>
            </a:r>
          </a:p>
          <a:p>
            <a:pPr lvl="1"/>
            <a:r>
              <a:rPr lang="en-US" sz="3200" dirty="0">
                <a:latin typeface="Roboto" panose="02000000000000000000" pitchFamily="2" charset="0"/>
                <a:ea typeface="Roboto" panose="02000000000000000000" pitchFamily="2" charset="0"/>
              </a:rPr>
              <a:t>Toolbox: security Script </a:t>
            </a:r>
            <a:r>
              <a:rPr lang="en-US" sz="3200" dirty="0" err="1">
                <a:latin typeface="Roboto" panose="02000000000000000000" pitchFamily="2" charset="0"/>
                <a:ea typeface="Roboto" panose="02000000000000000000" pitchFamily="2" charset="0"/>
              </a:rPr>
              <a:t>servers.sql</a:t>
            </a: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0618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latin typeface="Roboto" panose="02000000000000000000" pitchFamily="2" charset="0"/>
                <a:ea typeface="Roboto" panose="02000000000000000000" pitchFamily="2" charset="0"/>
              </a:rPr>
              <a:t>Microsoft has provided a pair of </a:t>
            </a:r>
            <a:r>
              <a:rPr lang="en-US" sz="3600" dirty="0" err="1">
                <a:latin typeface="Roboto" panose="02000000000000000000" pitchFamily="2" charset="0"/>
                <a:ea typeface="Roboto" panose="02000000000000000000" pitchFamily="2" charset="0"/>
              </a:rPr>
              <a:t>sprocs</a:t>
            </a:r>
            <a:r>
              <a:rPr lang="en-US" sz="3600" dirty="0">
                <a:latin typeface="Roboto" panose="02000000000000000000" pitchFamily="2" charset="0"/>
                <a:ea typeface="Roboto" panose="02000000000000000000" pitchFamily="2" charset="0"/>
              </a:rPr>
              <a:t> to generate the hash of passwords:</a:t>
            </a:r>
            <a:r>
              <a:rPr lang="en-US" dirty="0">
                <a:latin typeface="Roboto" panose="02000000000000000000" pitchFamily="2" charset="0"/>
                <a:ea typeface="Roboto" panose="02000000000000000000" pitchFamily="2" charset="0"/>
              </a:rPr>
              <a:t> </a:t>
            </a:r>
            <a:r>
              <a:rPr lang="en-US" dirty="0">
                <a:latin typeface="Roboto" panose="02000000000000000000" pitchFamily="2" charset="0"/>
                <a:ea typeface="Roboto" panose="02000000000000000000" pitchFamily="2" charset="0"/>
                <a:hlinkClick r:id="rId3"/>
              </a:rPr>
              <a:t>support.microsoft.com/kb/918992</a:t>
            </a:r>
            <a:endParaRPr lang="en-US" dirty="0">
              <a:latin typeface="Roboto" panose="02000000000000000000" pitchFamily="2" charset="0"/>
              <a:ea typeface="Roboto" panose="02000000000000000000" pitchFamily="2" charset="0"/>
            </a:endParaRPr>
          </a:p>
          <a:p>
            <a:pPr lvl="1"/>
            <a:r>
              <a:rPr lang="en-US" sz="3200" dirty="0" err="1">
                <a:latin typeface="Roboto" panose="02000000000000000000" pitchFamily="2" charset="0"/>
                <a:ea typeface="Roboto" panose="02000000000000000000" pitchFamily="2" charset="0"/>
              </a:rPr>
              <a:t>sp_hexadecimal</a:t>
            </a:r>
            <a:r>
              <a:rPr lang="en-US" sz="3200" dirty="0">
                <a:latin typeface="Roboto" panose="02000000000000000000" pitchFamily="2" charset="0"/>
                <a:ea typeface="Roboto" panose="02000000000000000000" pitchFamily="2" charset="0"/>
              </a:rPr>
              <a:t> + </a:t>
            </a:r>
            <a:r>
              <a:rPr lang="en-US" sz="3200" dirty="0" err="1">
                <a:latin typeface="Roboto" panose="02000000000000000000" pitchFamily="2" charset="0"/>
                <a:ea typeface="Roboto" panose="02000000000000000000" pitchFamily="2" charset="0"/>
              </a:rPr>
              <a:t>sp_help_revlogin</a:t>
            </a:r>
            <a:endParaRPr lang="en-US" sz="3200" dirty="0">
              <a:latin typeface="Roboto" panose="02000000000000000000" pitchFamily="2" charset="0"/>
              <a:ea typeface="Roboto" panose="02000000000000000000" pitchFamily="2" charset="0"/>
            </a:endParaRPr>
          </a:p>
          <a:p>
            <a:pPr lvl="1"/>
            <a:r>
              <a:rPr lang="en-US" sz="3200" dirty="0">
                <a:latin typeface="Roboto" panose="02000000000000000000" pitchFamily="2" charset="0"/>
                <a:ea typeface="Roboto" panose="02000000000000000000" pitchFamily="2" charset="0"/>
              </a:rPr>
              <a:t>Create both in master then </a:t>
            </a:r>
            <a:r>
              <a:rPr lang="en-US" altLang="en-US" sz="3200" dirty="0">
                <a:solidFill>
                  <a:srgbClr val="000000"/>
                </a:solidFill>
                <a:latin typeface="Roboto" panose="02000000000000000000" pitchFamily="2" charset="0"/>
                <a:ea typeface="Roboto" panose="02000000000000000000" pitchFamily="2" charset="0"/>
              </a:rPr>
              <a:t>EXEC </a:t>
            </a:r>
            <a:r>
              <a:rPr lang="en-US" altLang="en-US" sz="3200" dirty="0" err="1">
                <a:solidFill>
                  <a:srgbClr val="000000"/>
                </a:solidFill>
                <a:latin typeface="Roboto" panose="02000000000000000000" pitchFamily="2" charset="0"/>
                <a:ea typeface="Roboto" panose="02000000000000000000" pitchFamily="2" charset="0"/>
              </a:rPr>
              <a:t>sp_help_revlogin</a:t>
            </a:r>
            <a:r>
              <a:rPr lang="en-US" altLang="en-US" sz="2400" dirty="0">
                <a:latin typeface="Roboto" panose="02000000000000000000" pitchFamily="2" charset="0"/>
                <a:ea typeface="Roboto" panose="02000000000000000000" pitchFamily="2" charset="0"/>
              </a:rPr>
              <a:t> </a:t>
            </a:r>
            <a:endParaRPr lang="en-US" altLang="en-US" sz="6000" dirty="0">
              <a:latin typeface="Roboto" panose="02000000000000000000" pitchFamily="2" charset="0"/>
              <a:ea typeface="Roboto" panose="02000000000000000000" pitchFamily="2" charset="0"/>
            </a:endParaRPr>
          </a:p>
          <a:p>
            <a:r>
              <a:rPr lang="en-US" sz="3600" dirty="0">
                <a:latin typeface="Roboto" panose="02000000000000000000" pitchFamily="2" charset="0"/>
                <a:ea typeface="Roboto" panose="02000000000000000000" pitchFamily="2" charset="0"/>
              </a:rPr>
              <a:t>But don’t forget to migrate the server-level permissions:</a:t>
            </a:r>
          </a:p>
          <a:p>
            <a:pPr lvl="1"/>
            <a:r>
              <a:rPr lang="en-US" sz="3200" dirty="0">
                <a:latin typeface="Roboto" panose="02000000000000000000" pitchFamily="2" charset="0"/>
                <a:ea typeface="Roboto" panose="02000000000000000000" pitchFamily="2" charset="0"/>
              </a:rPr>
              <a:t>Toolbox: security Script </a:t>
            </a:r>
            <a:r>
              <a:rPr lang="en-US" sz="3200" dirty="0" err="1">
                <a:latin typeface="Roboto" panose="02000000000000000000" pitchFamily="2" charset="0"/>
                <a:ea typeface="Roboto" panose="02000000000000000000" pitchFamily="2" charset="0"/>
              </a:rPr>
              <a:t>servers.sql</a:t>
            </a: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931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latin typeface="Roboto" panose="02000000000000000000" pitchFamily="2" charset="0"/>
                <a:ea typeface="Roboto" panose="02000000000000000000" pitchFamily="2" charset="0"/>
              </a:rPr>
              <a:t>Microsoft has provided a pair of </a:t>
            </a:r>
            <a:r>
              <a:rPr lang="en-US" sz="3600" dirty="0" err="1">
                <a:latin typeface="Roboto" panose="02000000000000000000" pitchFamily="2" charset="0"/>
                <a:ea typeface="Roboto" panose="02000000000000000000" pitchFamily="2" charset="0"/>
              </a:rPr>
              <a:t>sprocs</a:t>
            </a:r>
            <a:r>
              <a:rPr lang="en-US" sz="3600" dirty="0">
                <a:latin typeface="Roboto" panose="02000000000000000000" pitchFamily="2" charset="0"/>
                <a:ea typeface="Roboto" panose="02000000000000000000" pitchFamily="2" charset="0"/>
              </a:rPr>
              <a:t> to generate the hash of passwords:</a:t>
            </a:r>
            <a:r>
              <a:rPr lang="en-US" dirty="0">
                <a:latin typeface="Roboto" panose="02000000000000000000" pitchFamily="2" charset="0"/>
                <a:ea typeface="Roboto" panose="02000000000000000000" pitchFamily="2" charset="0"/>
              </a:rPr>
              <a:t> </a:t>
            </a:r>
            <a:r>
              <a:rPr lang="en-US" dirty="0">
                <a:latin typeface="Roboto" panose="02000000000000000000" pitchFamily="2" charset="0"/>
                <a:ea typeface="Roboto" panose="02000000000000000000" pitchFamily="2" charset="0"/>
                <a:hlinkClick r:id="rId3"/>
              </a:rPr>
              <a:t>support.microsoft.com/kb/918992</a:t>
            </a:r>
            <a:endParaRPr lang="en-US" dirty="0">
              <a:latin typeface="Roboto" panose="02000000000000000000" pitchFamily="2" charset="0"/>
              <a:ea typeface="Roboto" panose="02000000000000000000" pitchFamily="2" charset="0"/>
            </a:endParaRPr>
          </a:p>
          <a:p>
            <a:pPr lvl="1"/>
            <a:r>
              <a:rPr lang="en-US" sz="3200" b="1" dirty="0" err="1">
                <a:latin typeface="Roboto" panose="02000000000000000000" pitchFamily="2" charset="0"/>
                <a:ea typeface="Roboto" panose="02000000000000000000" pitchFamily="2" charset="0"/>
              </a:rPr>
              <a:t>sp_hexadecimal</a:t>
            </a:r>
            <a:r>
              <a:rPr lang="en-US" sz="3200" b="1" dirty="0">
                <a:latin typeface="Roboto" panose="02000000000000000000" pitchFamily="2" charset="0"/>
                <a:ea typeface="Roboto" panose="02000000000000000000" pitchFamily="2" charset="0"/>
              </a:rPr>
              <a:t> </a:t>
            </a:r>
            <a:r>
              <a:rPr lang="en-US" sz="3200" dirty="0">
                <a:latin typeface="Roboto" panose="02000000000000000000" pitchFamily="2" charset="0"/>
                <a:ea typeface="Roboto" panose="02000000000000000000" pitchFamily="2" charset="0"/>
              </a:rPr>
              <a:t>+</a:t>
            </a:r>
            <a:r>
              <a:rPr lang="en-US" sz="3200" b="1" dirty="0">
                <a:latin typeface="Roboto" panose="02000000000000000000" pitchFamily="2" charset="0"/>
                <a:ea typeface="Roboto" panose="02000000000000000000" pitchFamily="2" charset="0"/>
              </a:rPr>
              <a:t> </a:t>
            </a:r>
            <a:r>
              <a:rPr lang="en-US" sz="3200" b="1" dirty="0" err="1">
                <a:latin typeface="Roboto" panose="02000000000000000000" pitchFamily="2" charset="0"/>
                <a:ea typeface="Roboto" panose="02000000000000000000" pitchFamily="2" charset="0"/>
              </a:rPr>
              <a:t>sp_help_revlogin</a:t>
            </a:r>
            <a:endParaRPr lang="en-US" sz="3200" b="1" dirty="0">
              <a:latin typeface="Roboto" panose="02000000000000000000" pitchFamily="2" charset="0"/>
              <a:ea typeface="Roboto" panose="02000000000000000000" pitchFamily="2" charset="0"/>
            </a:endParaRPr>
          </a:p>
          <a:p>
            <a:pPr lvl="1"/>
            <a:r>
              <a:rPr lang="en-US" sz="3200" dirty="0">
                <a:latin typeface="Roboto" panose="02000000000000000000" pitchFamily="2" charset="0"/>
                <a:ea typeface="Roboto" panose="02000000000000000000" pitchFamily="2" charset="0"/>
              </a:rPr>
              <a:t>Create both in master then </a:t>
            </a:r>
            <a:br>
              <a:rPr lang="en-US" sz="3200" dirty="0">
                <a:latin typeface="Roboto" panose="02000000000000000000" pitchFamily="2" charset="0"/>
                <a:ea typeface="Roboto" panose="02000000000000000000" pitchFamily="2" charset="0"/>
              </a:rPr>
            </a:br>
            <a:br>
              <a:rPr lang="en-US" sz="3200" dirty="0">
                <a:latin typeface="Roboto" panose="02000000000000000000" pitchFamily="2" charset="0"/>
                <a:ea typeface="Roboto" panose="02000000000000000000" pitchFamily="2" charset="0"/>
              </a:rPr>
            </a:br>
            <a:r>
              <a:rPr lang="en-US" sz="3200" dirty="0">
                <a:latin typeface="Roboto" panose="02000000000000000000" pitchFamily="2" charset="0"/>
                <a:ea typeface="Roboto" panose="02000000000000000000" pitchFamily="2" charset="0"/>
              </a:rPr>
              <a:t>	</a:t>
            </a:r>
            <a:r>
              <a:rPr lang="en-US" altLang="en-US" sz="3200" dirty="0">
                <a:solidFill>
                  <a:srgbClr val="000000"/>
                </a:solidFill>
                <a:latin typeface="Roboto" panose="02000000000000000000" pitchFamily="2" charset="0"/>
                <a:ea typeface="Roboto" panose="02000000000000000000" pitchFamily="2" charset="0"/>
              </a:rPr>
              <a:t>EXEC </a:t>
            </a:r>
            <a:r>
              <a:rPr lang="en-US" altLang="en-US" sz="3200" dirty="0" err="1">
                <a:solidFill>
                  <a:srgbClr val="000000"/>
                </a:solidFill>
                <a:latin typeface="Roboto" panose="02000000000000000000" pitchFamily="2" charset="0"/>
                <a:ea typeface="Roboto" panose="02000000000000000000" pitchFamily="2" charset="0"/>
              </a:rPr>
              <a:t>sp_help_revlogin</a:t>
            </a:r>
            <a:r>
              <a:rPr lang="en-US" altLang="en-US" sz="2400" dirty="0">
                <a:latin typeface="Roboto" panose="02000000000000000000" pitchFamily="2" charset="0"/>
                <a:ea typeface="Roboto" panose="02000000000000000000" pitchFamily="2" charset="0"/>
              </a:rPr>
              <a:t> </a:t>
            </a:r>
            <a:endParaRPr lang="en-US" altLang="en-US" sz="6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78615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latin typeface="Roboto" panose="02000000000000000000" pitchFamily="2" charset="0"/>
                <a:ea typeface="Roboto" panose="02000000000000000000" pitchFamily="2" charset="0"/>
              </a:rPr>
              <a:t>Migrating a SQL Login with its password and SID is critical.</a:t>
            </a:r>
          </a:p>
          <a:p>
            <a:r>
              <a:rPr lang="en-US" dirty="0">
                <a:latin typeface="Roboto" panose="02000000000000000000" pitchFamily="2" charset="0"/>
                <a:ea typeface="Roboto" panose="02000000000000000000" pitchFamily="2" charset="0"/>
              </a:rPr>
              <a:t>Regular proactive check for all replicas in availability groups: </a:t>
            </a:r>
          </a:p>
          <a:p>
            <a:r>
              <a:rPr lang="en-US" sz="3333" dirty="0">
                <a:latin typeface="Roboto" panose="02000000000000000000" pitchFamily="2" charset="0"/>
                <a:ea typeface="Roboto" panose="02000000000000000000" pitchFamily="2" charset="0"/>
              </a:rPr>
              <a:t>Check that all Logins exist AND </a:t>
            </a:r>
            <a:br>
              <a:rPr lang="en-US" sz="3333" dirty="0">
                <a:latin typeface="Roboto" panose="02000000000000000000" pitchFamily="2" charset="0"/>
                <a:ea typeface="Roboto" panose="02000000000000000000" pitchFamily="2" charset="0"/>
              </a:rPr>
            </a:br>
            <a:r>
              <a:rPr lang="en-US" sz="3333" dirty="0">
                <a:latin typeface="Roboto" panose="02000000000000000000" pitchFamily="2" charset="0"/>
                <a:ea typeface="Roboto" panose="02000000000000000000" pitchFamily="2" charset="0"/>
              </a:rPr>
              <a:t>All SQL Logins have same SID</a:t>
            </a:r>
          </a:p>
        </p:txBody>
      </p:sp>
    </p:spTree>
    <p:extLst>
      <p:ext uri="{BB962C8B-B14F-4D97-AF65-F5344CB8AC3E}">
        <p14:creationId xmlns:p14="http://schemas.microsoft.com/office/powerpoint/2010/main" val="122145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latin typeface="Roboto" panose="02000000000000000000" pitchFamily="2" charset="0"/>
                <a:ea typeface="Roboto" panose="02000000000000000000" pitchFamily="2" charset="0"/>
              </a:rPr>
              <a:t>But don’t forget to migrate the server-level permissions:</a:t>
            </a:r>
          </a:p>
          <a:p>
            <a:pPr lvl="1"/>
            <a:r>
              <a:rPr lang="en-US" sz="3200" dirty="0">
                <a:latin typeface="Roboto" panose="02000000000000000000" pitchFamily="2" charset="0"/>
                <a:ea typeface="Roboto" panose="02000000000000000000" pitchFamily="2" charset="0"/>
              </a:rPr>
              <a:t>Toolbox: 5 - security Script </a:t>
            </a:r>
            <a:r>
              <a:rPr lang="en-US" sz="3200" dirty="0" err="1">
                <a:latin typeface="Roboto" panose="02000000000000000000" pitchFamily="2" charset="0"/>
                <a:ea typeface="Roboto" panose="02000000000000000000" pitchFamily="2" charset="0"/>
              </a:rPr>
              <a:t>servers.sql</a:t>
            </a: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7131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latin typeface="Roboto" panose="02000000000000000000" pitchFamily="2" charset="0"/>
                <a:ea typeface="Roboto" panose="02000000000000000000" pitchFamily="2" charset="0"/>
              </a:rPr>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*Most of the time. We’ll talk about it.</a:t>
            </a:r>
          </a:p>
          <a:p>
            <a:endParaRPr lang="en-CA" sz="2800" dirty="0">
              <a:latin typeface="Roboto" panose="02000000000000000000" pitchFamily="2" charset="0"/>
              <a:ea typeface="Roboto" panose="02000000000000000000" pitchFamily="2" charset="0"/>
            </a:endParaRPr>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latin typeface="Roboto" panose="02000000000000000000" pitchFamily="2" charset="0"/>
                <a:ea typeface="Roboto" panose="02000000000000000000" pitchFamily="2" charset="0"/>
              </a:rPr>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13947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Moves authentication from the Server level directly to the Database level.</a:t>
            </a:r>
          </a:p>
          <a:p>
            <a:r>
              <a:rPr lang="en-US" dirty="0">
                <a:latin typeface="Roboto" panose="02000000000000000000" pitchFamily="2" charset="0"/>
                <a:ea typeface="Roboto" panose="02000000000000000000" pitchFamily="2" charset="0"/>
              </a:rPr>
              <a:t>A contained database owner, for example, has full control over authentication to the database.  </a:t>
            </a:r>
          </a:p>
          <a:p>
            <a:pPr lvl="2"/>
            <a:r>
              <a:rPr lang="en-US" sz="2800" dirty="0">
                <a:latin typeface="Roboto" panose="02000000000000000000" pitchFamily="2" charset="0"/>
                <a:ea typeface="Roboto" panose="02000000000000000000" pitchFamily="2" charset="0"/>
              </a:rPr>
              <a:t>No server-level (or sysadmin) permissions necessary</a:t>
            </a:r>
            <a:endParaRPr lang="en-US" sz="2933"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E044BFB-CF92-44B1-9C48-E0F6DAAFEDC8}"/>
              </a:ext>
            </a:extLst>
          </p:cNvPr>
          <p:cNvSpPr>
            <a:spLocks noGrp="1"/>
          </p:cNvSpPr>
          <p:nvPr>
            <p:ph type="sldNum" sz="quarter" idx="23"/>
          </p:nvPr>
        </p:nvSpPr>
        <p:spPr/>
        <p:txBody>
          <a:bodyPr/>
          <a:lstStyle/>
          <a:p>
            <a:fld id="{4A957F66-0D31-42E0-AEB2-85ABD523F8CC}" type="slidenum">
              <a:rPr lang="en-US" smtClean="0"/>
              <a:t>28</a:t>
            </a:fld>
            <a:endParaRPr lang="en-US"/>
          </a:p>
        </p:txBody>
      </p:sp>
    </p:spTree>
    <p:extLst>
      <p:ext uri="{BB962C8B-B14F-4D97-AF65-F5344CB8AC3E}">
        <p14:creationId xmlns:p14="http://schemas.microsoft.com/office/powerpoint/2010/main" val="18204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Users With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What a Contained Database means is that this syntax,</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	which until now made no sense,</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Contoso_DB</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[Contoso\</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br>
              <a:rPr lang="en-US" sz="3200" dirty="0">
                <a:solidFill>
                  <a:srgbClr val="000000"/>
                </a:solidFill>
                <a:latin typeface="Consolas" panose="020B0609020204030204" pitchFamily="49" charset="0"/>
              </a:rPr>
            </a:br>
            <a:r>
              <a:rPr lang="en-US" sz="3200" dirty="0">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EXTERNAL</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PROVIDER</a:t>
            </a:r>
            <a:r>
              <a:rPr lang="en-US" sz="3200"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673D2036-99B4-4765-9046-CFF473941B75}"/>
              </a:ext>
            </a:extLst>
          </p:cNvPr>
          <p:cNvSpPr>
            <a:spLocks noGrp="1"/>
          </p:cNvSpPr>
          <p:nvPr>
            <p:ph type="sldNum" sz="quarter" idx="23"/>
          </p:nvPr>
        </p:nvSpPr>
        <p:spPr/>
        <p:txBody>
          <a:bodyPr/>
          <a:lstStyle/>
          <a:p>
            <a:fld id="{4A957F66-0D31-42E0-AEB2-85ABD523F8CC}" type="slidenum">
              <a:rPr lang="en-US" smtClean="0"/>
              <a:t>29</a:t>
            </a:fld>
            <a:endParaRPr lang="en-US"/>
          </a:p>
        </p:txBody>
      </p:sp>
    </p:spTree>
    <p:extLst>
      <p:ext uri="{BB962C8B-B14F-4D97-AF65-F5344CB8AC3E}">
        <p14:creationId xmlns:p14="http://schemas.microsoft.com/office/powerpoint/2010/main" val="2699724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Section Title 3</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Authentication and Logins</a:t>
            </a:r>
          </a:p>
        </p:txBody>
      </p:sp>
      <p:sp>
        <p:nvSpPr>
          <p:cNvPr id="4" name="Slide Number Placeholder 3">
            <a:extLst>
              <a:ext uri="{FF2B5EF4-FFF2-40B4-BE49-F238E27FC236}">
                <a16:creationId xmlns:a16="http://schemas.microsoft.com/office/drawing/2014/main" id="{429FC3A8-7B94-47A6-ACE0-8BFE7564F59C}"/>
              </a:ext>
            </a:extLst>
          </p:cNvPr>
          <p:cNvSpPr>
            <a:spLocks noGrp="1"/>
          </p:cNvSpPr>
          <p:nvPr>
            <p:ph type="sldNum" sz="quarter" idx="12"/>
          </p:nvPr>
        </p:nvSpPr>
        <p:spPr/>
        <p:txBody>
          <a:bodyPr/>
          <a:lstStyle/>
          <a:p>
            <a:fld id="{4A957F66-0D31-42E0-AEB2-85ABD523F8CC}" type="slidenum">
              <a:rPr lang="en-US" smtClean="0"/>
              <a:t>3</a:t>
            </a:fld>
            <a:endParaRPr lang="en-US"/>
          </a:p>
        </p:txBody>
      </p:sp>
    </p:spTree>
    <p:extLst>
      <p:ext uri="{BB962C8B-B14F-4D97-AF65-F5344CB8AC3E}">
        <p14:creationId xmlns:p14="http://schemas.microsoft.com/office/powerpoint/2010/main" val="2280518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Contained Databases Sound Familiar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 platform where all the necessities for authentication and system objects are stored in the user database…</a:t>
            </a:r>
          </a:p>
          <a:p>
            <a:r>
              <a:rPr lang="en-US" dirty="0">
                <a:latin typeface="Roboto" panose="02000000000000000000" pitchFamily="2" charset="0"/>
                <a:ea typeface="Roboto" panose="02000000000000000000" pitchFamily="2" charset="0"/>
              </a:rPr>
              <a:t>No system databases needed, so the database is easily portable between SQL instances…</a:t>
            </a:r>
          </a:p>
          <a:p>
            <a:r>
              <a:rPr lang="en-US" dirty="0">
                <a:latin typeface="Roboto" panose="02000000000000000000" pitchFamily="2" charset="0"/>
                <a:ea typeface="Roboto" panose="02000000000000000000" pitchFamily="2" charset="0"/>
              </a:rPr>
              <a:t>What does this sound like?</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Azure SQL Database!</a:t>
            </a:r>
          </a:p>
        </p:txBody>
      </p:sp>
      <p:pic>
        <p:nvPicPr>
          <p:cNvPr id="7" name="Picture 6" descr="Azure SQL Database Logo">
            <a:extLst>
              <a:ext uri="{FF2B5EF4-FFF2-40B4-BE49-F238E27FC236}">
                <a16:creationId xmlns:a16="http://schemas.microsoft.com/office/drawing/2014/main" id="{AD09A706-24C4-4AEA-8020-1C8BFB2512D0}"/>
              </a:ext>
            </a:extLst>
          </p:cNvPr>
          <p:cNvPicPr>
            <a:picLocks noChangeAspect="1"/>
          </p:cNvPicPr>
          <p:nvPr/>
        </p:nvPicPr>
        <p:blipFill>
          <a:blip r:embed="rId3"/>
          <a:stretch>
            <a:fillRect/>
          </a:stretch>
        </p:blipFill>
        <p:spPr>
          <a:xfrm>
            <a:off x="6070684" y="4491692"/>
            <a:ext cx="1723744" cy="1532216"/>
          </a:xfrm>
          <a:prstGeom prst="rect">
            <a:avLst/>
          </a:prstGeom>
        </p:spPr>
      </p:pic>
      <p:pic>
        <p:nvPicPr>
          <p:cNvPr id="11" name="Picture 10">
            <a:extLst>
              <a:ext uri="{FF2B5EF4-FFF2-40B4-BE49-F238E27FC236}">
                <a16:creationId xmlns:a16="http://schemas.microsoft.com/office/drawing/2014/main" id="{D1A65853-7141-4F5B-850A-A8DA9983C28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991600" y="4743327"/>
            <a:ext cx="3321677" cy="2114673"/>
          </a:xfrm>
          <a:prstGeom prst="rect">
            <a:avLst/>
          </a:prstGeom>
        </p:spPr>
      </p:pic>
      <p:sp>
        <p:nvSpPr>
          <p:cNvPr id="3" name="Slide Number Placeholder 2">
            <a:extLst>
              <a:ext uri="{FF2B5EF4-FFF2-40B4-BE49-F238E27FC236}">
                <a16:creationId xmlns:a16="http://schemas.microsoft.com/office/drawing/2014/main" id="{0D22C45F-D6D9-4EC2-87E7-17171E20E583}"/>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30</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Additional types of authentication since SSMS 2016</a:t>
            </a:r>
          </a:p>
          <a:p>
            <a:endParaRPr lang="en-US" dirty="0">
              <a:latin typeface="Roboto" panose="02000000000000000000" pitchFamily="2" charset="0"/>
              <a:ea typeface="Roboto" panose="02000000000000000000" pitchFamily="2" charset="0"/>
            </a:endParaRPr>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521" t="10530" r="413" b="18831"/>
          <a:stretch/>
        </p:blipFill>
        <p:spPr bwMode="auto">
          <a:xfrm>
            <a:off x="585599" y="4038600"/>
            <a:ext cx="1657117" cy="1251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4"/>
          <a:srcRect l="1262" t="5076" r="2133" b="7910"/>
          <a:stretch/>
        </p:blipFill>
        <p:spPr>
          <a:xfrm>
            <a:off x="2438400" y="27432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 uri="{C183D7F6-B498-43B3-948B-1728B52AA6E4}">
                <adec:decorative xmlns:adec="http://schemas.microsoft.com/office/drawing/2017/decorative" val="1"/>
              </a:ext>
            </a:extLst>
          </p:cNvPr>
          <p:cNvSpPr/>
          <p:nvPr/>
        </p:nvSpPr>
        <p:spPr>
          <a:xfrm>
            <a:off x="2133599" y="41290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CA77E23E-FDCA-4D79-90C1-677BE9A36435}"/>
              </a:ext>
              <a:ext uri="{C183D7F6-B498-43B3-948B-1728B52AA6E4}">
                <adec:decorative xmlns:adec="http://schemas.microsoft.com/office/drawing/2017/decorative" val="1"/>
              </a:ext>
            </a:extLst>
          </p:cNvPr>
          <p:cNvSpPr/>
          <p:nvPr/>
        </p:nvSpPr>
        <p:spPr>
          <a:xfrm>
            <a:off x="153800" y="6553200"/>
            <a:ext cx="6096000" cy="215444"/>
          </a:xfrm>
          <a:prstGeom prst="rect">
            <a:avLst/>
          </a:prstGeom>
        </p:spPr>
        <p:txBody>
          <a:bodyPr>
            <a:spAutoFit/>
          </a:bodyPr>
          <a:lstStyle/>
          <a:p>
            <a:r>
              <a:rPr lang="en-US" sz="800" dirty="0">
                <a:latin typeface="Roboto" panose="02000000000000000000" pitchFamily="2" charset="0"/>
                <a:ea typeface="Roboto" panose="02000000000000000000" pitchFamily="2" charset="0"/>
              </a:rPr>
              <a:t>Image: https://docs.microsoft.com/en-us/azure/active-directory/hybrid/media/tutorial-federation/diagram.png</a:t>
            </a:r>
          </a:p>
        </p:txBody>
      </p:sp>
      <p:sp>
        <p:nvSpPr>
          <p:cNvPr id="3" name="Slide Number Placeholder 2">
            <a:extLst>
              <a:ext uri="{FF2B5EF4-FFF2-40B4-BE49-F238E27FC236}">
                <a16:creationId xmlns:a16="http://schemas.microsoft.com/office/drawing/2014/main" id="{420BBDDA-BBF5-46C9-AC06-6E9D7E50F0ED}"/>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31</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12050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953000"/>
          </a:xfrm>
        </p:spPr>
        <p:txBody>
          <a:bodyPr/>
          <a:lstStyle/>
          <a:p>
            <a:r>
              <a:rPr lang="en-US" sz="3600" dirty="0">
                <a:latin typeface="Roboto" panose="02000000000000000000" pitchFamily="2" charset="0"/>
                <a:ea typeface="Roboto" panose="02000000000000000000" pitchFamily="2" charset="0"/>
              </a:rPr>
              <a:t>Azure SQL DB Servers are </a:t>
            </a:r>
            <a:r>
              <a:rPr lang="en-US" sz="3600" i="1" dirty="0">
                <a:latin typeface="Roboto" panose="02000000000000000000" pitchFamily="2" charset="0"/>
                <a:ea typeface="Roboto" panose="02000000000000000000" pitchFamily="2" charset="0"/>
              </a:rPr>
              <a:t>logical servers</a:t>
            </a:r>
            <a:r>
              <a:rPr lang="en-US" sz="3600" dirty="0">
                <a:latin typeface="Roboto" panose="02000000000000000000" pitchFamily="2" charset="0"/>
                <a:ea typeface="Roboto" panose="02000000000000000000" pitchFamily="2" charset="0"/>
              </a:rPr>
              <a:t> only. </a:t>
            </a:r>
          </a:p>
          <a:p>
            <a:r>
              <a:rPr lang="en-US" sz="3600" dirty="0">
                <a:latin typeface="Roboto" panose="02000000000000000000" pitchFamily="2" charset="0"/>
                <a:ea typeface="Roboto" panose="02000000000000000000" pitchFamily="2" charset="0"/>
              </a:rPr>
              <a:t>Azure SQL Logins in the </a:t>
            </a:r>
            <a:r>
              <a:rPr lang="en-US" sz="3600" i="1" dirty="0">
                <a:latin typeface="Roboto" panose="02000000000000000000" pitchFamily="2" charset="0"/>
                <a:ea typeface="Roboto" panose="02000000000000000000" pitchFamily="2" charset="0"/>
              </a:rPr>
              <a:t>master </a:t>
            </a:r>
            <a:r>
              <a:rPr lang="en-US" sz="3600" dirty="0">
                <a:latin typeface="Roboto" panose="02000000000000000000" pitchFamily="2" charset="0"/>
                <a:ea typeface="Roboto" panose="02000000000000000000" pitchFamily="2" charset="0"/>
              </a:rPr>
              <a:t>system database can be shared across databases.</a:t>
            </a:r>
          </a:p>
          <a:p>
            <a:r>
              <a:rPr lang="en-US" sz="3600" dirty="0">
                <a:latin typeface="Roboto" panose="02000000000000000000" pitchFamily="2" charset="0"/>
                <a:ea typeface="Roboto" panose="02000000000000000000" pitchFamily="2" charset="0"/>
              </a:rPr>
              <a:t>You initially create one administrator SQL Auth login per Azure SQL </a:t>
            </a:r>
            <a:r>
              <a:rPr lang="en-US" sz="3600" i="1" dirty="0">
                <a:latin typeface="Roboto" panose="02000000000000000000" pitchFamily="2" charset="0"/>
                <a:ea typeface="Roboto" panose="02000000000000000000" pitchFamily="2" charset="0"/>
              </a:rPr>
              <a:t>logical </a:t>
            </a:r>
            <a:r>
              <a:rPr lang="en-US" sz="3600" dirty="0">
                <a:latin typeface="Roboto" panose="02000000000000000000" pitchFamily="2" charset="0"/>
                <a:ea typeface="Roboto" panose="02000000000000000000" pitchFamily="2" charset="0"/>
              </a:rPr>
              <a:t>server.</a:t>
            </a:r>
          </a:p>
          <a:p>
            <a:endParaRPr lang="en-US"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EA37F2A6-BF0F-4455-B6ED-CE23D3CEC283}"/>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32</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3600" dirty="0">
                <a:latin typeface="Roboto" panose="02000000000000000000" pitchFamily="2" charset="0"/>
                <a:ea typeface="Roboto" panose="02000000000000000000" pitchFamily="2" charset="0"/>
              </a:rPr>
              <a:t>You can create one Azure AD administrator account with full admin permissions as well, via the Portal.</a:t>
            </a:r>
          </a:p>
          <a:p>
            <a:r>
              <a:rPr lang="en-US" sz="3600" dirty="0">
                <a:latin typeface="Roboto" panose="02000000000000000000" pitchFamily="2" charset="0"/>
                <a:ea typeface="Roboto" panose="02000000000000000000" pitchFamily="2" charset="0"/>
              </a:rPr>
              <a:t>Only Active Directory accounts can create other Active Directory accounts in Azure SQL Database. </a:t>
            </a:r>
          </a:p>
          <a:p>
            <a:endParaRPr lang="en-US" sz="36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135D8B79-FB64-476E-8C23-B0D139EB726D}"/>
              </a:ext>
            </a:extLst>
          </p:cNvPr>
          <p:cNvSpPr>
            <a:spLocks noGrp="1"/>
          </p:cNvSpPr>
          <p:nvPr>
            <p:ph type="sldNum" sz="quarter" idx="23"/>
          </p:nvPr>
        </p:nvSpPr>
        <p:spPr/>
        <p:txBody>
          <a:bodyPr/>
          <a:lstStyle/>
          <a:p>
            <a:fld id="{4A957F66-0D31-42E0-AEB2-85ABD523F8CC}" type="slidenum">
              <a:rPr lang="en-US" smtClean="0">
                <a:latin typeface="Roboto" panose="02000000000000000000" pitchFamily="2" charset="0"/>
                <a:ea typeface="Roboto" panose="02000000000000000000" pitchFamily="2" charset="0"/>
              </a:rPr>
              <a:t>33</a:t>
            </a:fld>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Common Security Platform</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latin typeface="Roboto" panose="02000000000000000000" pitchFamily="2" charset="0"/>
                <a:ea typeface="Roboto" panose="02000000000000000000" pitchFamily="2" charset="0"/>
              </a:rPr>
              <a:t>Otherwise, most permissions, objects, schema, and authentication operate the same on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Azure SQL Database,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Azure SQL Managed Instance (MI),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Azure Synapse Analytics (formerly SQL Data Warehouse),</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SQL Server,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SQL Server on Linux.</a:t>
            </a:r>
          </a:p>
        </p:txBody>
      </p:sp>
    </p:spTree>
    <p:extLst>
      <p:ext uri="{BB962C8B-B14F-4D97-AF65-F5344CB8AC3E}">
        <p14:creationId xmlns:p14="http://schemas.microsoft.com/office/powerpoint/2010/main" val="7997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Connection Providers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2800" dirty="0">
                <a:latin typeface="Roboto" panose="02000000000000000000" pitchFamily="2" charset="0"/>
                <a:ea typeface="Roboto" panose="02000000000000000000" pitchFamily="2" charset="0"/>
              </a:rPr>
              <a:t>OLEDB was un-deprecated, re-released in ‘18.</a:t>
            </a:r>
            <a:br>
              <a:rPr lang="en-US" sz="2800" dirty="0">
                <a:latin typeface="Roboto" panose="02000000000000000000" pitchFamily="2" charset="0"/>
                <a:ea typeface="Roboto" panose="02000000000000000000" pitchFamily="2" charset="0"/>
              </a:rPr>
            </a:br>
            <a:r>
              <a:rPr lang="en-US" sz="1400" dirty="0">
                <a:latin typeface="Roboto" panose="02000000000000000000" pitchFamily="2" charset="0"/>
                <a:ea typeface="Roboto" panose="02000000000000000000" pitchFamily="2" charset="0"/>
                <a:hlinkClick r:id="rId3"/>
              </a:rPr>
              <a:t>https://blogs.msdn.microsoft.com/sqlnativeclient/2017/10/06/announcing-the-new-release-of-ole-db-driver-for-sql-server/</a:t>
            </a:r>
            <a:endParaRPr lang="en-US" sz="2800" dirty="0">
              <a:latin typeface="Roboto" panose="02000000000000000000" pitchFamily="2" charset="0"/>
              <a:ea typeface="Roboto" panose="02000000000000000000" pitchFamily="2" charset="0"/>
            </a:endParaRPr>
          </a:p>
          <a:p>
            <a:r>
              <a:rPr lang="en-US" sz="2800" dirty="0">
                <a:latin typeface="Roboto" panose="02000000000000000000" pitchFamily="2" charset="0"/>
                <a:ea typeface="Roboto" panose="02000000000000000000" pitchFamily="2" charset="0"/>
              </a:rPr>
              <a:t>Install and Convert your OLEDB connection strings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from sqlncli11 or </a:t>
            </a:r>
            <a:r>
              <a:rPr lang="en-US" sz="2800" dirty="0" err="1">
                <a:latin typeface="Roboto" panose="02000000000000000000" pitchFamily="2" charset="0"/>
                <a:ea typeface="Roboto" panose="02000000000000000000" pitchFamily="2" charset="0"/>
              </a:rPr>
              <a:t>sqloledb</a:t>
            </a:r>
            <a:r>
              <a:rPr lang="en-US" sz="2800" dirty="0">
                <a:latin typeface="Roboto" panose="02000000000000000000" pitchFamily="2" charset="0"/>
                <a:ea typeface="Roboto" panose="02000000000000000000" pitchFamily="2" charset="0"/>
              </a:rPr>
              <a:t>, to the new </a:t>
            </a:r>
            <a:r>
              <a:rPr lang="en-US" sz="2800" b="1" dirty="0">
                <a:latin typeface="Roboto" panose="02000000000000000000" pitchFamily="2" charset="0"/>
                <a:ea typeface="Roboto" panose="02000000000000000000" pitchFamily="2" charset="0"/>
              </a:rPr>
              <a:t>MSOLEDBSQL.</a:t>
            </a:r>
          </a:p>
          <a:p>
            <a:r>
              <a:rPr lang="en-US" sz="2800" dirty="0">
                <a:latin typeface="Roboto" panose="02000000000000000000" pitchFamily="2" charset="0"/>
                <a:ea typeface="Roboto" panose="02000000000000000000" pitchFamily="2" charset="0"/>
              </a:rPr>
              <a:t>There is also a relatively new ODBC Driver 17 for SQL Server.</a:t>
            </a:r>
            <a:br>
              <a:rPr lang="en-US" sz="28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hlinkClick r:id="rId4"/>
              </a:rPr>
              <a:t>https://techcommunity.microsoft.com/t5/SQL-Server/ODBC-Driver-17-for-SQL-Server-Released/ba-p/385825</a:t>
            </a:r>
            <a:endParaRPr lang="en-US" sz="2800" dirty="0">
              <a:latin typeface="Roboto" panose="02000000000000000000" pitchFamily="2" charset="0"/>
              <a:ea typeface="Roboto" panose="02000000000000000000" pitchFamily="2" charset="0"/>
            </a:endParaRPr>
          </a:p>
          <a:p>
            <a:r>
              <a:rPr lang="en-US" sz="2800" dirty="0">
                <a:latin typeface="Roboto" panose="02000000000000000000" pitchFamily="2" charset="0"/>
                <a:ea typeface="Roboto" panose="02000000000000000000" pitchFamily="2" charset="0"/>
              </a:rPr>
              <a:t>Both replace the OLEDB/ODBC functionality of the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SQL Native Client </a:t>
            </a:r>
            <a:r>
              <a:rPr lang="en-US" sz="2800" b="1" dirty="0">
                <a:latin typeface="Roboto" panose="02000000000000000000" pitchFamily="2" charset="0"/>
                <a:ea typeface="Roboto" panose="02000000000000000000" pitchFamily="2" charset="0"/>
              </a:rPr>
              <a:t>(SNAC) which is no longer maintained.</a:t>
            </a:r>
          </a:p>
          <a:p>
            <a:r>
              <a:rPr lang="en-US" sz="2800" dirty="0">
                <a:latin typeface="Roboto" panose="02000000000000000000" pitchFamily="2" charset="0"/>
                <a:ea typeface="Roboto" panose="02000000000000000000" pitchFamily="2" charset="0"/>
              </a:rPr>
              <a:t>Important to update sqlncli10 for availability groups </a:t>
            </a:r>
          </a:p>
          <a:p>
            <a:r>
              <a:rPr lang="en-US" sz="1600" dirty="0">
                <a:latin typeface="Roboto" panose="02000000000000000000" pitchFamily="2" charset="0"/>
                <a:ea typeface="Roboto" panose="02000000000000000000" pitchFamily="2" charset="0"/>
                <a:hlinkClick r:id="rId5"/>
              </a:rPr>
              <a:t>https://www.sqltact.com/2019/06/actual-emails-will-msoledb-work-for.html</a:t>
            </a:r>
            <a:endParaRPr lang="en-US" sz="1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7285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Database Object Security</a:t>
            </a:r>
            <a:br>
              <a:rPr lang="en-CA" sz="1200" dirty="0">
                <a:latin typeface="Roboto" panose="02000000000000000000" pitchFamily="2" charset="0"/>
                <a:ea typeface="Roboto" panose="02000000000000000000" pitchFamily="2" charset="0"/>
              </a:rPr>
            </a:br>
            <a:endParaRPr lang="en-CA" sz="1200" dirty="0">
              <a:latin typeface="Roboto" panose="02000000000000000000" pitchFamily="2" charset="0"/>
              <a:ea typeface="Roboto" panose="02000000000000000000" pitchFamily="2" charset="0"/>
            </a:endParaRPr>
          </a:p>
        </p:txBody>
      </p:sp>
      <p:sp>
        <p:nvSpPr>
          <p:cNvPr id="2" name="Text Placeholder 1">
            <a:extLst>
              <a:ext uri="{FF2B5EF4-FFF2-40B4-BE49-F238E27FC236}">
                <a16:creationId xmlns:a16="http://schemas.microsoft.com/office/drawing/2014/main" id="{EC716681-8BAA-4886-AAAF-02A736F7F634}"/>
              </a:ext>
              <a:ext uri="{C183D7F6-B498-43B3-948B-1728B52AA6E4}">
                <adec:decorative xmlns:adec="http://schemas.microsoft.com/office/drawing/2017/decorative" val="0"/>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Permissions</a:t>
            </a:r>
          </a:p>
        </p:txBody>
      </p:sp>
      <p:sp>
        <p:nvSpPr>
          <p:cNvPr id="4" name="Slide Number Placeholder 3">
            <a:extLst>
              <a:ext uri="{FF2B5EF4-FFF2-40B4-BE49-F238E27FC236}">
                <a16:creationId xmlns:a16="http://schemas.microsoft.com/office/drawing/2014/main" id="{931BE1DD-3AFD-4330-B010-854DD151E2B5}"/>
              </a:ext>
            </a:extLst>
          </p:cNvPr>
          <p:cNvSpPr>
            <a:spLocks noGrp="1"/>
          </p:cNvSpPr>
          <p:nvPr>
            <p:ph type="sldNum" sz="quarter" idx="12"/>
          </p:nvPr>
        </p:nvSpPr>
        <p:spPr/>
        <p:txBody>
          <a:bodyPr/>
          <a:lstStyle/>
          <a:p>
            <a:fld id="{4A957F66-0D31-42E0-AEB2-85ABD523F8CC}" type="slidenum">
              <a:rPr lang="en-US" smtClean="0"/>
              <a:t>36</a:t>
            </a:fld>
            <a:endParaRPr lang="en-US"/>
          </a:p>
        </p:txBody>
      </p:sp>
    </p:spTree>
    <p:extLst>
      <p:ext uri="{BB962C8B-B14F-4D97-AF65-F5344CB8AC3E}">
        <p14:creationId xmlns:p14="http://schemas.microsoft.com/office/powerpoint/2010/main" val="2359859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2C24-9AC7-417A-A3AA-562A62F25CD6}"/>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Basic User Permissions</a:t>
            </a:r>
          </a:p>
        </p:txBody>
      </p:sp>
      <p:sp>
        <p:nvSpPr>
          <p:cNvPr id="3" name="Text Placeholder 2" descr="Subtitle">
            <a:extLst>
              <a:ext uri="{FF2B5EF4-FFF2-40B4-BE49-F238E27FC236}">
                <a16:creationId xmlns:a16="http://schemas.microsoft.com/office/drawing/2014/main" id="{9FCCA17C-BECD-4ADE-BD07-CF93C2943A63}"/>
              </a:ext>
            </a:extLst>
          </p:cNvPr>
          <p:cNvSpPr>
            <a:spLocks noGrp="1"/>
          </p:cNvSpPr>
          <p:nvPr>
            <p:ph type="body" sz="quarter" idx="10"/>
          </p:nvPr>
        </p:nvSpPr>
        <p:spPr>
          <a:xfrm>
            <a:off x="416994" y="1260058"/>
            <a:ext cx="3542968" cy="520700"/>
          </a:xfrm>
        </p:spPr>
        <p:txBody>
          <a:bodyPr/>
          <a:lstStyle/>
          <a:p>
            <a:r>
              <a:rPr lang="en-US" u="sng" dirty="0">
                <a:latin typeface="Roboto" panose="02000000000000000000" pitchFamily="2" charset="0"/>
                <a:ea typeface="Roboto" panose="02000000000000000000" pitchFamily="2" charset="0"/>
              </a:rPr>
              <a:t>DML</a:t>
            </a:r>
            <a:r>
              <a:rPr lang="en-US" dirty="0">
                <a:latin typeface="Roboto" panose="02000000000000000000" pitchFamily="2" charset="0"/>
                <a:ea typeface="Roboto" panose="02000000000000000000" pitchFamily="2" charset="0"/>
              </a:rPr>
              <a:t>*</a:t>
            </a:r>
          </a:p>
          <a:p>
            <a:endParaRPr lang="en-CA" dirty="0">
              <a:latin typeface="Roboto" panose="02000000000000000000" pitchFamily="2" charset="0"/>
              <a:ea typeface="Roboto" panose="02000000000000000000" pitchFamily="2" charset="0"/>
            </a:endParaRPr>
          </a:p>
        </p:txBody>
      </p:sp>
      <p:sp>
        <p:nvSpPr>
          <p:cNvPr id="9" name="Text Placeholder 8" descr="Bulletpoints">
            <a:extLst>
              <a:ext uri="{FF2B5EF4-FFF2-40B4-BE49-F238E27FC236}">
                <a16:creationId xmlns:a16="http://schemas.microsoft.com/office/drawing/2014/main" id="{355AF0A9-0999-442F-8B92-1B3C0B524D89}"/>
              </a:ext>
            </a:extLst>
          </p:cNvPr>
          <p:cNvSpPr>
            <a:spLocks noGrp="1"/>
          </p:cNvSpPr>
          <p:nvPr>
            <p:ph type="body" sz="quarter" idx="31"/>
          </p:nvPr>
        </p:nvSpPr>
        <p:spPr>
          <a:xfrm>
            <a:off x="416995" y="1780758"/>
            <a:ext cx="3164406" cy="2735147"/>
          </a:xfrm>
        </p:spPr>
        <p:txBody>
          <a:bodyPr/>
          <a:lstStyle/>
          <a:p>
            <a:r>
              <a:rPr lang="en-US" dirty="0">
                <a:latin typeface="Roboto" panose="02000000000000000000" pitchFamily="2" charset="0"/>
                <a:ea typeface="Roboto" panose="02000000000000000000" pitchFamily="2" charset="0"/>
              </a:rPr>
              <a:t>SELECT</a:t>
            </a:r>
          </a:p>
          <a:p>
            <a:r>
              <a:rPr lang="en-US" dirty="0">
                <a:latin typeface="Roboto" panose="02000000000000000000" pitchFamily="2" charset="0"/>
                <a:ea typeface="Roboto" panose="02000000000000000000" pitchFamily="2" charset="0"/>
              </a:rPr>
              <a:t>DELETE</a:t>
            </a:r>
          </a:p>
          <a:p>
            <a:r>
              <a:rPr lang="en-US" dirty="0">
                <a:latin typeface="Roboto" panose="02000000000000000000" pitchFamily="2" charset="0"/>
                <a:ea typeface="Roboto" panose="02000000000000000000" pitchFamily="2" charset="0"/>
              </a:rPr>
              <a:t>UPDATE</a:t>
            </a:r>
          </a:p>
          <a:p>
            <a:r>
              <a:rPr lang="en-US" dirty="0">
                <a:latin typeface="Roboto" panose="02000000000000000000" pitchFamily="2" charset="0"/>
                <a:ea typeface="Roboto" panose="02000000000000000000" pitchFamily="2" charset="0"/>
              </a:rPr>
              <a:t>INSERT</a:t>
            </a:r>
          </a:p>
          <a:p>
            <a:r>
              <a:rPr lang="en-US" dirty="0">
                <a:latin typeface="Roboto" panose="02000000000000000000" pitchFamily="2" charset="0"/>
                <a:ea typeface="Roboto" panose="02000000000000000000" pitchFamily="2" charset="0"/>
              </a:rPr>
              <a:t>REFERENCES</a:t>
            </a:r>
          </a:p>
          <a:p>
            <a:pPr marL="0" indent="0">
              <a:buFont typeface="Wingdings" charset="2"/>
              <a:buNone/>
            </a:pPr>
            <a:endParaRPr lang="en-US" sz="2400" dirty="0">
              <a:latin typeface="Roboto" panose="02000000000000000000" pitchFamily="2" charset="0"/>
              <a:ea typeface="Roboto" panose="02000000000000000000" pitchFamily="2" charset="0"/>
            </a:endParaRPr>
          </a:p>
          <a:p>
            <a:pPr marL="0" indent="0">
              <a:buFont typeface="Wingdings" charset="2"/>
              <a:buNone/>
            </a:pPr>
            <a:br>
              <a:rPr lang="en-US" sz="24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Manipulation Language</a:t>
            </a:r>
          </a:p>
          <a:p>
            <a:endParaRPr lang="en-CA" dirty="0">
              <a:latin typeface="Roboto" panose="02000000000000000000" pitchFamily="2" charset="0"/>
              <a:ea typeface="Roboto" panose="02000000000000000000" pitchFamily="2" charset="0"/>
            </a:endParaRPr>
          </a:p>
        </p:txBody>
      </p:sp>
      <p:sp>
        <p:nvSpPr>
          <p:cNvPr id="12" name="Text Placeholder 2" descr="Subtitle">
            <a:extLst>
              <a:ext uri="{FF2B5EF4-FFF2-40B4-BE49-F238E27FC236}">
                <a16:creationId xmlns:a16="http://schemas.microsoft.com/office/drawing/2014/main" id="{B808D66F-8DD4-4A5F-8042-BCCB9EE24A2D}"/>
              </a:ext>
            </a:extLst>
          </p:cNvPr>
          <p:cNvSpPr txBox="1">
            <a:spLocks/>
          </p:cNvSpPr>
          <p:nvPr/>
        </p:nvSpPr>
        <p:spPr>
          <a:xfrm>
            <a:off x="43133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DDL*</a:t>
            </a:r>
            <a:r>
              <a:rPr lang="en-US" dirty="0">
                <a:latin typeface="Roboto" panose="02000000000000000000" pitchFamily="2" charset="0"/>
                <a:ea typeface="Roboto" panose="02000000000000000000" pitchFamily="2" charset="0"/>
              </a:rPr>
              <a:t>*</a:t>
            </a:r>
          </a:p>
          <a:p>
            <a:endParaRPr lang="en-CA" dirty="0">
              <a:latin typeface="Roboto" panose="02000000000000000000" pitchFamily="2" charset="0"/>
              <a:ea typeface="Roboto" panose="02000000000000000000" pitchFamily="2" charset="0"/>
            </a:endParaRPr>
          </a:p>
        </p:txBody>
      </p:sp>
      <p:sp>
        <p:nvSpPr>
          <p:cNvPr id="13" name="Text Placeholder 8" descr="Bulletpoints">
            <a:extLst>
              <a:ext uri="{FF2B5EF4-FFF2-40B4-BE49-F238E27FC236}">
                <a16:creationId xmlns:a16="http://schemas.microsoft.com/office/drawing/2014/main" id="{B533AEDA-76FA-4F95-808E-BC99B70FA695}"/>
              </a:ext>
            </a:extLst>
          </p:cNvPr>
          <p:cNvSpPr txBox="1">
            <a:spLocks/>
          </p:cNvSpPr>
          <p:nvPr/>
        </p:nvSpPr>
        <p:spPr>
          <a:xfrm>
            <a:off x="3657600" y="1780758"/>
            <a:ext cx="422106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ALTER</a:t>
            </a:r>
          </a:p>
          <a:p>
            <a:pPr>
              <a:tabLst>
                <a:tab pos="1255713" algn="l"/>
              </a:tabLst>
            </a:pPr>
            <a:r>
              <a:rPr lang="en-US" dirty="0">
                <a:latin typeface="Roboto" panose="02000000000000000000" pitchFamily="2" charset="0"/>
                <a:ea typeface="Roboto" panose="02000000000000000000" pitchFamily="2" charset="0"/>
              </a:rPr>
              <a:t>CONTROL</a:t>
            </a:r>
          </a:p>
          <a:p>
            <a:pPr defTabSz="485775"/>
            <a:r>
              <a:rPr lang="en-US" dirty="0">
                <a:latin typeface="Roboto" panose="02000000000000000000" pitchFamily="2" charset="0"/>
                <a:ea typeface="Roboto" panose="02000000000000000000" pitchFamily="2" charset="0"/>
              </a:rPr>
              <a:t>VIEW DEFINITION</a:t>
            </a:r>
          </a:p>
          <a:p>
            <a:r>
              <a:rPr lang="en-US" dirty="0">
                <a:latin typeface="Roboto" panose="02000000000000000000" pitchFamily="2" charset="0"/>
                <a:ea typeface="Roboto" panose="02000000000000000000" pitchFamily="2" charset="0"/>
              </a:rPr>
              <a:t>CREATE</a:t>
            </a:r>
          </a:p>
          <a:p>
            <a:r>
              <a:rPr lang="en-US" dirty="0">
                <a:latin typeface="Roboto" panose="02000000000000000000" pitchFamily="2" charset="0"/>
                <a:ea typeface="Roboto" panose="02000000000000000000" pitchFamily="2" charset="0"/>
              </a:rPr>
              <a:t>DROP</a:t>
            </a:r>
          </a:p>
          <a:p>
            <a:r>
              <a:rPr lang="en-US" dirty="0">
                <a:latin typeface="Roboto" panose="02000000000000000000" pitchFamily="2" charset="0"/>
                <a:ea typeface="Roboto" panose="02000000000000000000" pitchFamily="2" charset="0"/>
              </a:rPr>
              <a:t>EXECUTE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pPr marL="0" indent="0">
              <a:buNone/>
            </a:pPr>
            <a:r>
              <a:rPr lang="en-US" sz="2400" dirty="0">
                <a:latin typeface="Roboto" panose="02000000000000000000" pitchFamily="2" charset="0"/>
                <a:ea typeface="Roboto" panose="02000000000000000000" pitchFamily="2" charset="0"/>
              </a:rPr>
              <a:t>**Data Definition Language</a:t>
            </a:r>
          </a:p>
          <a:p>
            <a:endParaRPr lang="en-CA" dirty="0">
              <a:latin typeface="Roboto" panose="02000000000000000000" pitchFamily="2" charset="0"/>
              <a:ea typeface="Roboto" panose="02000000000000000000" pitchFamily="2" charset="0"/>
            </a:endParaRPr>
          </a:p>
        </p:txBody>
      </p:sp>
      <p:sp>
        <p:nvSpPr>
          <p:cNvPr id="14" name="Text Placeholder 2" descr="Subtitle">
            <a:extLst>
              <a:ext uri="{FF2B5EF4-FFF2-40B4-BE49-F238E27FC236}">
                <a16:creationId xmlns:a16="http://schemas.microsoft.com/office/drawing/2014/main" id="{BAD0EA65-243A-43AD-AE9D-0715F85091AF}"/>
              </a:ext>
            </a:extLst>
          </p:cNvPr>
          <p:cNvSpPr txBox="1">
            <a:spLocks/>
          </p:cNvSpPr>
          <p:nvPr/>
        </p:nvSpPr>
        <p:spPr>
          <a:xfrm>
            <a:off x="81814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Modify Security </a:t>
            </a:r>
          </a:p>
        </p:txBody>
      </p:sp>
      <p:sp>
        <p:nvSpPr>
          <p:cNvPr id="15" name="Text Placeholder 8" descr="Bulletpoints">
            <a:extLst>
              <a:ext uri="{FF2B5EF4-FFF2-40B4-BE49-F238E27FC236}">
                <a16:creationId xmlns:a16="http://schemas.microsoft.com/office/drawing/2014/main" id="{C8646F7B-FFDB-40F7-8C3E-3AD804509A3A}"/>
              </a:ext>
            </a:extLst>
          </p:cNvPr>
          <p:cNvSpPr txBox="1">
            <a:spLocks/>
          </p:cNvSpPr>
          <p:nvPr/>
        </p:nvSpPr>
        <p:spPr>
          <a:xfrm>
            <a:off x="8181430" y="1780758"/>
            <a:ext cx="356533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GRANT</a:t>
            </a:r>
          </a:p>
          <a:p>
            <a:r>
              <a:rPr lang="en-US" dirty="0">
                <a:latin typeface="Roboto" panose="02000000000000000000" pitchFamily="2" charset="0"/>
                <a:ea typeface="Roboto" panose="02000000000000000000" pitchFamily="2" charset="0"/>
              </a:rPr>
              <a:t>REVOKE</a:t>
            </a:r>
          </a:p>
          <a:p>
            <a:r>
              <a:rPr lang="en-US" dirty="0">
                <a:latin typeface="Roboto" panose="02000000000000000000" pitchFamily="2" charset="0"/>
                <a:ea typeface="Roboto" panose="02000000000000000000" pitchFamily="2" charset="0"/>
              </a:rPr>
              <a:t>DENY</a:t>
            </a:r>
          </a:p>
          <a:p>
            <a:r>
              <a:rPr lang="en-US" dirty="0">
                <a:latin typeface="Roboto" panose="02000000000000000000" pitchFamily="2" charset="0"/>
                <a:ea typeface="Roboto" panose="02000000000000000000" pitchFamily="2" charset="0"/>
              </a:rPr>
              <a:t>IMPERSONATE</a:t>
            </a:r>
            <a:endParaRPr lang="en-US" sz="2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38489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latin typeface="Roboto" panose="02000000000000000000" pitchFamily="2" charset="0"/>
                <a:ea typeface="Roboto" panose="02000000000000000000" pitchFamily="2" charset="0"/>
              </a:rPr>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ALTER TRACE			For SQL Profiler and traces</a:t>
            </a:r>
          </a:p>
          <a:p>
            <a:r>
              <a:rPr lang="en-US" dirty="0"/>
              <a:t>ALTER ANY EVENT SESSION	For </a:t>
            </a:r>
            <a:r>
              <a:rPr lang="en-US" dirty="0" err="1"/>
              <a:t>XEvents</a:t>
            </a:r>
            <a:r>
              <a:rPr lang="en-US" dirty="0"/>
              <a:t> (replaces traces!)</a:t>
            </a:r>
          </a:p>
          <a:p>
            <a:r>
              <a:rPr lang="en-US" dirty="0"/>
              <a:t>VIEW SERVER STATE		For server DMV’s, </a:t>
            </a:r>
            <a:r>
              <a:rPr lang="en-US" dirty="0" err="1"/>
              <a:t>XEvents</a:t>
            </a:r>
            <a:endParaRPr lang="en-US" dirty="0"/>
          </a:p>
          <a:p>
            <a:r>
              <a:rPr lang="en-US" dirty="0"/>
              <a:t>VIEW DATABASE STATE		For database-level DMV’s</a:t>
            </a:r>
          </a:p>
          <a:p>
            <a:r>
              <a:rPr lang="en-US" dirty="0"/>
              <a:t>VIEW ANY DEFINITION		For definitions of objects</a:t>
            </a:r>
          </a:p>
          <a:p>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endParaRPr lang="en-US" dirty="0">
              <a:latin typeface="Consolas" panose="020B0609020204030204" pitchFamily="49" charset="0"/>
            </a:endParaRPr>
          </a:p>
          <a:p>
            <a:endParaRPr lang="en-US" dirty="0"/>
          </a:p>
        </p:txBody>
      </p:sp>
      <p:sp>
        <p:nvSpPr>
          <p:cNvPr id="7" name="Rectangle 6">
            <a:extLst>
              <a:ext uri="{FF2B5EF4-FFF2-40B4-BE49-F238E27FC236}">
                <a16:creationId xmlns:a16="http://schemas.microsoft.com/office/drawing/2014/main" id="{B19D969B-1513-4DFA-A6F9-B47CB3AFB90D}"/>
              </a:ext>
            </a:extLst>
          </p:cNvPr>
          <p:cNvSpPr/>
          <p:nvPr/>
        </p:nvSpPr>
        <p:spPr>
          <a:xfrm>
            <a:off x="441858" y="4343400"/>
            <a:ext cx="11060713" cy="1040285"/>
          </a:xfrm>
          <a:prstGeom prst="rect">
            <a:avLst/>
          </a:prstGeom>
          <a:noFill/>
        </p:spPr>
        <p:txBody>
          <a:bodyPr wrap="square">
            <a:spAutoFit/>
          </a:bodyPr>
          <a:lstStyle/>
          <a:p>
            <a:pPr lvl="0" defTabSz="1219170">
              <a:spcBef>
                <a:spcPct val="20000"/>
              </a:spcBef>
              <a:buClr>
                <a:srgbClr val="33C0CD"/>
              </a:buClr>
            </a:pPr>
            <a:r>
              <a:rPr lang="en-US" sz="2800" dirty="0">
                <a:solidFill>
                  <a:srgbClr val="FF0000"/>
                </a:solidFill>
                <a:latin typeface="Consolas" panose="020B0609020204030204" pitchFamily="49" charset="0"/>
                <a:cs typeface="Segoe UI" panose="020B0502040204020203" pitchFamily="34" charset="0"/>
              </a:rPr>
              <a:t>_____________________________________________________</a:t>
            </a:r>
          </a:p>
          <a:p>
            <a:pPr marL="457189" lvl="0" indent="-457189" defTabSz="1219170">
              <a:spcBef>
                <a:spcPct val="20000"/>
              </a:spcBef>
              <a:buClr>
                <a:srgbClr val="33C0CD"/>
              </a:buClr>
              <a:buFont typeface="Arial" panose="020B0604020202020204" pitchFamily="34" charset="0"/>
              <a:buChar char="•"/>
            </a:pPr>
            <a:r>
              <a:rPr lang="en-US" sz="2800" dirty="0">
                <a:solidFill>
                  <a:srgbClr val="0000FF"/>
                </a:solidFill>
                <a:latin typeface="Consolas" panose="020B0609020204030204" pitchFamily="49" charset="0"/>
                <a:cs typeface="Segoe UI" panose="020B0502040204020203" pitchFamily="34" charset="0"/>
              </a:rPr>
              <a:t>GRANT</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VIEW</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SERVER</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STATE</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TO </a:t>
            </a:r>
            <a:r>
              <a:rPr lang="en-US" sz="2800" dirty="0">
                <a:solidFill>
                  <a:srgbClr val="000000"/>
                </a:solidFill>
                <a:latin typeface="Consolas" panose="020B0609020204030204" pitchFamily="49" charset="0"/>
                <a:cs typeface="Segoe UI" panose="020B0502040204020203" pitchFamily="34" charset="0"/>
              </a:rPr>
              <a:t>[SPARK\</a:t>
            </a:r>
            <a:r>
              <a:rPr lang="en-US" sz="2800" dirty="0" err="1">
                <a:solidFill>
                  <a:srgbClr val="000000"/>
                </a:solidFill>
                <a:latin typeface="Consolas" panose="020B0609020204030204" pitchFamily="49" charset="0"/>
                <a:cs typeface="Segoe UI" panose="020B0502040204020203" pitchFamily="34" charset="0"/>
              </a:rPr>
              <a:t>DBA_team</a:t>
            </a:r>
            <a:r>
              <a:rPr lang="en-US" sz="2800" dirty="0">
                <a:solidFill>
                  <a:srgbClr val="000000"/>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82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Sample Permissions Scenario</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304800" y="1600200"/>
            <a:ext cx="11811000" cy="4343400"/>
          </a:xfrm>
        </p:spPr>
        <p:txBody>
          <a:bodyPr/>
          <a:lstStyle/>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PingPongScore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--in current </a:t>
            </a:r>
            <a:r>
              <a:rPr lang="en-US" sz="3000" dirty="0" err="1">
                <a:solidFill>
                  <a:srgbClr val="008000"/>
                </a:solidFill>
                <a:latin typeface="Consolas" panose="020B0609020204030204" pitchFamily="49" charset="0"/>
              </a:rPr>
              <a:t>db</a:t>
            </a:r>
            <a:r>
              <a:rPr lang="en-US" sz="3000" dirty="0">
                <a:solidFill>
                  <a:srgbClr val="008000"/>
                </a:solidFill>
                <a:latin typeface="Consolas" panose="020B0609020204030204" pitchFamily="49" charset="0"/>
              </a:rPr>
              <a:t> context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DEFINITION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ALTER</a:t>
            </a:r>
            <a:r>
              <a:rPr lang="en-US" sz="3000" dirty="0">
                <a:solidFill>
                  <a:srgbClr val="000000"/>
                </a:solidFill>
                <a:latin typeface="Consolas" panose="020B0609020204030204" pitchFamily="49" charset="0"/>
              </a:rPr>
              <a:t> </a:t>
            </a:r>
            <a:r>
              <a:rPr lang="en-US" sz="3000" dirty="0">
                <a:latin typeface="Consolas" panose="020B0609020204030204" pitchFamily="49" charset="0"/>
              </a:rPr>
              <a:t>ANY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EVENT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SESSION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p>
        </p:txBody>
      </p:sp>
    </p:spTree>
    <p:extLst>
      <p:ext uri="{BB962C8B-B14F-4D97-AF65-F5344CB8AC3E}">
        <p14:creationId xmlns:p14="http://schemas.microsoft.com/office/powerpoint/2010/main" val="41669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pal</a:t>
            </a:r>
            <a:endParaRPr lang="en-CA" u="sng"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latin typeface="Roboto" panose="02000000000000000000" pitchFamily="2" charset="0"/>
                <a:ea typeface="Roboto" panose="02000000000000000000" pitchFamily="2" charset="0"/>
              </a:rPr>
              <a:t>(noun) a person who is in charge of some responsibility</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consultant</a:t>
            </a:r>
            <a:r>
              <a:rPr lang="en-US" sz="2400" dirty="0">
                <a:latin typeface="Roboto" panose="02000000000000000000" pitchFamily="2" charset="0"/>
                <a:ea typeface="Roboto" panose="02000000000000000000" pitchFamily="2" charset="0"/>
              </a:rPr>
              <a:t> talked to the school’s principal.</a:t>
            </a:r>
          </a:p>
          <a:p>
            <a:r>
              <a:rPr lang="en-US" sz="2800" dirty="0">
                <a:latin typeface="Roboto" panose="02000000000000000000" pitchFamily="2" charset="0"/>
                <a:ea typeface="Roboto" panose="02000000000000000000" pitchFamily="2" charset="0"/>
              </a:rPr>
              <a:t>(adj) original, most important</a:t>
            </a:r>
          </a:p>
          <a:p>
            <a:pPr lvl="1"/>
            <a:r>
              <a:rPr lang="en-US" sz="2400" dirty="0">
                <a:latin typeface="Roboto" panose="02000000000000000000" pitchFamily="2" charset="0"/>
                <a:ea typeface="Roboto" panose="02000000000000000000" pitchFamily="2" charset="0"/>
              </a:rPr>
              <a:t>Example: The </a:t>
            </a:r>
            <a:r>
              <a:rPr lang="en-US" sz="2400" b="1" dirty="0">
                <a:latin typeface="Roboto" panose="02000000000000000000" pitchFamily="2" charset="0"/>
                <a:ea typeface="Roboto" panose="02000000000000000000" pitchFamily="2" charset="0"/>
              </a:rPr>
              <a:t>principal aim </a:t>
            </a:r>
            <a:r>
              <a:rPr lang="en-US" sz="2400" dirty="0">
                <a:latin typeface="Roboto" panose="02000000000000000000" pitchFamily="2" charset="0"/>
                <a:ea typeface="Roboto" panose="02000000000000000000" pitchFamily="2" charset="0"/>
              </a:rPr>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Princi</a:t>
            </a:r>
            <a:r>
              <a:rPr lang="en-US" u="sng" dirty="0">
                <a:latin typeface="Roboto" panose="02000000000000000000" pitchFamily="2" charset="0"/>
                <a:ea typeface="Roboto" panose="02000000000000000000" pitchFamily="2" charset="0"/>
              </a:rPr>
              <a:t>ple</a:t>
            </a:r>
            <a:endParaRPr lang="en-CA" u="sng" dirty="0">
              <a:latin typeface="Roboto" panose="02000000000000000000" pitchFamily="2" charset="0"/>
              <a:ea typeface="Roboto" panose="02000000000000000000" pitchFamily="2" charset="0"/>
            </a:endParaRPr>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latin typeface="Roboto" panose="02000000000000000000" pitchFamily="2" charset="0"/>
                <a:ea typeface="Roboto" panose="02000000000000000000" pitchFamily="2" charset="0"/>
              </a:rPr>
              <a:t>(noun) a rule, guideline or fact</a:t>
            </a:r>
          </a:p>
          <a:p>
            <a:pPr lvl="1"/>
            <a:r>
              <a:rPr lang="en-US" sz="2400" dirty="0">
                <a:latin typeface="Roboto" panose="02000000000000000000" pitchFamily="2" charset="0"/>
                <a:ea typeface="Roboto" panose="02000000000000000000" pitchFamily="2" charset="0"/>
              </a:rPr>
              <a:t>Example: Our </a:t>
            </a:r>
            <a:r>
              <a:rPr lang="en-US" sz="2400" b="1" dirty="0">
                <a:latin typeface="Roboto" panose="02000000000000000000" pitchFamily="2" charset="0"/>
                <a:ea typeface="Roboto" panose="02000000000000000000" pitchFamily="2" charset="0"/>
              </a:rPr>
              <a:t>guiding principles </a:t>
            </a:r>
            <a:r>
              <a:rPr lang="en-US" sz="2400" dirty="0">
                <a:latin typeface="Roboto" panose="02000000000000000000" pitchFamily="2" charset="0"/>
                <a:ea typeface="Roboto" panose="02000000000000000000" pitchFamily="2" charset="0"/>
              </a:rPr>
              <a:t>are based on science.</a:t>
            </a:r>
          </a:p>
          <a:p>
            <a:pPr marL="0" indent="0">
              <a:buNone/>
            </a:pPr>
            <a:endParaRPr lang="en-CA"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DA07A9D5-E925-4855-A832-581C3E33B3E0}"/>
              </a:ext>
            </a:extLst>
          </p:cNvPr>
          <p:cNvSpPr>
            <a:spLocks noGrp="1"/>
          </p:cNvSpPr>
          <p:nvPr>
            <p:ph type="sldNum" sz="quarter" idx="23"/>
          </p:nvPr>
        </p:nvSpPr>
        <p:spPr/>
        <p:txBody>
          <a:bodyPr/>
          <a:lstStyle/>
          <a:p>
            <a:fld id="{4A957F66-0D31-42E0-AEB2-85ABD523F8CC}" type="slidenum">
              <a:rPr lang="en-US" smtClean="0"/>
              <a:t>4</a:t>
            </a:fld>
            <a:endParaRPr lang="en-US"/>
          </a:p>
        </p:txBody>
      </p:sp>
    </p:spTree>
    <p:extLst>
      <p:ext uri="{BB962C8B-B14F-4D97-AF65-F5344CB8AC3E}">
        <p14:creationId xmlns:p14="http://schemas.microsoft.com/office/powerpoint/2010/main" val="1336390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latin typeface="Roboto" panose="02000000000000000000" pitchFamily="2" charset="0"/>
                <a:ea typeface="Roboto" panose="02000000000000000000" pitchFamily="2" charset="0"/>
              </a:rPr>
              <a:t>Admin Accounts vs Day-to-Day Accounts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419600"/>
          </a:xfrm>
        </p:spPr>
        <p:txBody>
          <a:bodyPr/>
          <a:lstStyle/>
          <a:p>
            <a:r>
              <a:rPr lang="en-US" dirty="0">
                <a:latin typeface="Roboto" panose="02000000000000000000" pitchFamily="2" charset="0"/>
                <a:ea typeface="Roboto" panose="02000000000000000000" pitchFamily="2" charset="0"/>
              </a:rPr>
              <a:t>All Administrators (including DBA’s) should have two accounts: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one for </a:t>
            </a:r>
            <a:r>
              <a:rPr lang="en-US" b="1" dirty="0">
                <a:latin typeface="Roboto" panose="02000000000000000000" pitchFamily="2" charset="0"/>
                <a:ea typeface="Roboto" panose="02000000000000000000" pitchFamily="2" charset="0"/>
              </a:rPr>
              <a:t>day-to-day</a:t>
            </a:r>
            <a:r>
              <a:rPr lang="en-US" dirty="0">
                <a:latin typeface="Roboto" panose="02000000000000000000" pitchFamily="2" charset="0"/>
                <a:ea typeface="Roboto" panose="02000000000000000000" pitchFamily="2" charset="0"/>
              </a:rPr>
              <a:t> workstation/email/intranet access,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one for </a:t>
            </a:r>
            <a:r>
              <a:rPr lang="en-US" b="1" dirty="0">
                <a:latin typeface="Roboto" panose="02000000000000000000" pitchFamily="2" charset="0"/>
                <a:ea typeface="Roboto" panose="02000000000000000000" pitchFamily="2" charset="0"/>
              </a:rPr>
              <a:t>production</a:t>
            </a:r>
            <a:r>
              <a:rPr lang="en-US" dirty="0">
                <a:latin typeface="Roboto" panose="02000000000000000000" pitchFamily="2" charset="0"/>
                <a:ea typeface="Roboto" panose="02000000000000000000" pitchFamily="2" charset="0"/>
              </a:rPr>
              <a:t> admin-level access </a:t>
            </a:r>
            <a:r>
              <a:rPr lang="en-US" i="1" dirty="0">
                <a:latin typeface="Roboto" panose="02000000000000000000" pitchFamily="2" charset="0"/>
                <a:ea typeface="Roboto" panose="02000000000000000000" pitchFamily="2" charset="0"/>
              </a:rPr>
              <a:t>only</a:t>
            </a:r>
            <a:r>
              <a:rPr lang="en-US" dirty="0">
                <a:latin typeface="Roboto" panose="02000000000000000000" pitchFamily="2" charset="0"/>
                <a:ea typeface="Roboto" panose="02000000000000000000" pitchFamily="2" charset="0"/>
              </a:rPr>
              <a:t>. </a:t>
            </a:r>
          </a:p>
          <a:p>
            <a:r>
              <a:rPr lang="en-US" dirty="0">
                <a:latin typeface="Roboto" panose="02000000000000000000" pitchFamily="2" charset="0"/>
                <a:ea typeface="Roboto" panose="02000000000000000000" pitchFamily="2" charset="0"/>
              </a:rPr>
              <a:t>Day-to-day accounts may have Production read-only access to non-sensitive databases, including metadata, job status and history, error logs, SSISDB logs, logging databases, etc.</a:t>
            </a:r>
          </a:p>
          <a:p>
            <a:r>
              <a:rPr lang="en-US" dirty="0">
                <a:latin typeface="Roboto" panose="02000000000000000000" pitchFamily="2" charset="0"/>
                <a:ea typeface="Roboto" panose="02000000000000000000" pitchFamily="2" charset="0"/>
              </a:rPr>
              <a:t>The same domain accounts that have production access should not have VPN/remote access. </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3636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latin typeface="Roboto" panose="02000000000000000000" pitchFamily="2" charset="0"/>
                <a:ea typeface="Roboto" panose="02000000000000000000" pitchFamily="2" charset="0"/>
              </a:rPr>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latin typeface="Roboto" panose="02000000000000000000" pitchFamily="2" charset="0"/>
                <a:ea typeface="Roboto" panose="02000000000000000000" pitchFamily="2" charset="0"/>
              </a:rPr>
              <a:t>SHOWPLAN - </a:t>
            </a:r>
            <a:r>
              <a:rPr lang="en-US" dirty="0">
                <a:latin typeface="Roboto" panose="02000000000000000000" pitchFamily="2" charset="0"/>
                <a:ea typeface="Roboto" panose="02000000000000000000" pitchFamily="2" charset="0"/>
              </a:rPr>
              <a:t>Viewing execution plan for executable query</a:t>
            </a:r>
          </a:p>
          <a:p>
            <a:r>
              <a:rPr lang="en-US" b="1" dirty="0">
                <a:latin typeface="Roboto" panose="02000000000000000000" pitchFamily="2" charset="0"/>
                <a:ea typeface="Roboto" panose="02000000000000000000" pitchFamily="2" charset="0"/>
              </a:rPr>
              <a:t>IMPERSONATE - </a:t>
            </a:r>
            <a:r>
              <a:rPr lang="en-US" dirty="0">
                <a:latin typeface="Roboto" panose="02000000000000000000" pitchFamily="2" charset="0"/>
                <a:ea typeface="Roboto" panose="02000000000000000000" pitchFamily="2" charset="0"/>
              </a:rPr>
              <a:t>Allows testing rights with EXECUTE AS</a:t>
            </a:r>
          </a:p>
          <a:p>
            <a:r>
              <a:rPr lang="en-US" b="1" dirty="0">
                <a:latin typeface="Roboto" panose="02000000000000000000" pitchFamily="2" charset="0"/>
                <a:ea typeface="Roboto" panose="02000000000000000000" pitchFamily="2" charset="0"/>
              </a:rPr>
              <a:t>CONNECT ALL DATABASES</a:t>
            </a:r>
            <a:r>
              <a:rPr lang="en-US" dirty="0">
                <a:latin typeface="Roboto" panose="02000000000000000000" pitchFamily="2" charset="0"/>
                <a:ea typeface="Roboto" panose="02000000000000000000" pitchFamily="2" charset="0"/>
              </a:rPr>
              <a:t> - Allows the login to set any database context (USE) but grants no other rights in each database, potentially appropriate for day-to-day accounts</a:t>
            </a:r>
          </a:p>
          <a:p>
            <a:r>
              <a:rPr lang="en-US" b="1" dirty="0">
                <a:latin typeface="Roboto" panose="02000000000000000000" pitchFamily="2" charset="0"/>
                <a:ea typeface="Roboto" panose="02000000000000000000" pitchFamily="2" charset="0"/>
              </a:rPr>
              <a:t>SELECT ALL USER SECURABLES - SELECT </a:t>
            </a:r>
            <a:r>
              <a:rPr lang="en-US" dirty="0">
                <a:latin typeface="Roboto" panose="02000000000000000000" pitchFamily="2" charset="0"/>
                <a:ea typeface="Roboto" panose="02000000000000000000" pitchFamily="2" charset="0"/>
              </a:rPr>
              <a:t>from all objects in ALL </a:t>
            </a:r>
            <a:r>
              <a:rPr lang="en-US" dirty="0" err="1">
                <a:latin typeface="Roboto" panose="02000000000000000000" pitchFamily="2" charset="0"/>
                <a:ea typeface="Roboto" panose="02000000000000000000" pitchFamily="2" charset="0"/>
              </a:rPr>
              <a:t>db’s</a:t>
            </a:r>
            <a:r>
              <a:rPr lang="en-US" dirty="0">
                <a:latin typeface="Roboto" panose="02000000000000000000" pitchFamily="2" charset="0"/>
                <a:ea typeface="Roboto" panose="02000000000000000000" pitchFamily="2" charset="0"/>
              </a:rPr>
              <a:t>, probably NOT appropriate for day-to-day accounts – be aware of your regulatory restrictions.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706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latin typeface="Roboto" panose="02000000000000000000" pitchFamily="2" charset="0"/>
                <a:ea typeface="Roboto" panose="02000000000000000000" pitchFamily="2" charset="0"/>
              </a:rPr>
              <a:t>CONTROL Permissions </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latin typeface="Roboto" panose="02000000000000000000" pitchFamily="2" charset="0"/>
                <a:ea typeface="Roboto" panose="02000000000000000000" pitchFamily="2" charset="0"/>
              </a:rPr>
              <a:t>CONTROL SERVER      - </a:t>
            </a:r>
            <a:r>
              <a:rPr lang="en-US" dirty="0">
                <a:latin typeface="Roboto" panose="02000000000000000000" pitchFamily="2" charset="0"/>
                <a:ea typeface="Roboto" panose="02000000000000000000" pitchFamily="2" charset="0"/>
              </a:rPr>
              <a:t>Effectively the same as sysadmin. </a:t>
            </a:r>
            <a:br>
              <a:rPr lang="en-US" b="1" dirty="0">
                <a:latin typeface="Roboto" panose="02000000000000000000" pitchFamily="2" charset="0"/>
                <a:ea typeface="Roboto" panose="02000000000000000000" pitchFamily="2" charset="0"/>
              </a:rPr>
            </a:br>
            <a:r>
              <a:rPr lang="en-US" b="1" dirty="0">
                <a:latin typeface="Roboto" panose="02000000000000000000" pitchFamily="2" charset="0"/>
                <a:ea typeface="Roboto" panose="02000000000000000000" pitchFamily="2" charset="0"/>
              </a:rPr>
              <a:t>				</a:t>
            </a:r>
          </a:p>
          <a:p>
            <a:r>
              <a:rPr lang="en-US" b="1" dirty="0">
                <a:latin typeface="Roboto" panose="02000000000000000000" pitchFamily="2" charset="0"/>
                <a:ea typeface="Roboto" panose="02000000000000000000" pitchFamily="2" charset="0"/>
              </a:rPr>
              <a:t>CONTROL DATABASE - </a:t>
            </a:r>
            <a:r>
              <a:rPr lang="en-US" dirty="0">
                <a:latin typeface="Roboto" panose="02000000000000000000" pitchFamily="2" charset="0"/>
                <a:ea typeface="Roboto" panose="02000000000000000000" pitchFamily="2" charset="0"/>
              </a:rPr>
              <a:t>Effectively the same as </a:t>
            </a:r>
            <a:r>
              <a:rPr lang="en-US" dirty="0" err="1">
                <a:latin typeface="Roboto" panose="02000000000000000000" pitchFamily="2" charset="0"/>
                <a:ea typeface="Roboto" panose="02000000000000000000" pitchFamily="2" charset="0"/>
              </a:rPr>
              <a:t>db_owner</a:t>
            </a:r>
            <a:r>
              <a:rPr lang="en-US" dirty="0">
                <a:latin typeface="Roboto" panose="02000000000000000000" pitchFamily="2" charset="0"/>
                <a:ea typeface="Roboto" panose="02000000000000000000" pitchFamily="2" charset="0"/>
              </a:rPr>
              <a:t>. </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*One big difference: CONTROL permissions can be affected by DENY, but sysadmin/</a:t>
            </a:r>
            <a:r>
              <a:rPr lang="en-US" dirty="0" err="1">
                <a:latin typeface="Roboto" panose="02000000000000000000" pitchFamily="2" charset="0"/>
                <a:ea typeface="Roboto" panose="02000000000000000000" pitchFamily="2" charset="0"/>
              </a:rPr>
              <a:t>db_owner</a:t>
            </a:r>
            <a:r>
              <a:rPr lang="en-US" dirty="0">
                <a:latin typeface="Roboto" panose="02000000000000000000" pitchFamily="2" charset="0"/>
                <a:ea typeface="Roboto" panose="02000000000000000000" pitchFamily="2" charset="0"/>
              </a:rPr>
              <a:t> cannot. </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Let’s demonstrate…</a:t>
            </a:r>
          </a:p>
        </p:txBody>
      </p:sp>
    </p:spTree>
    <p:extLst>
      <p:ext uri="{BB962C8B-B14F-4D97-AF65-F5344CB8AC3E}">
        <p14:creationId xmlns:p14="http://schemas.microsoft.com/office/powerpoint/2010/main" val="380412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Testing Permissions with EXECUTE AS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pPr marL="0" indent="0">
              <a:buNone/>
            </a:pPr>
            <a:r>
              <a:rPr lang="en-US" sz="3000" dirty="0">
                <a:solidFill>
                  <a:srgbClr val="0000FF"/>
                </a:solidFill>
                <a:latin typeface="Consolas" panose="020B0609020204030204" pitchFamily="49" charset="0"/>
              </a:rPr>
              <a:t>USE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[master]</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CREATE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WINDOWS</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CONTROL</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DENY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AS</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FF0000"/>
                </a:solidFill>
                <a:latin typeface="Consolas" panose="020B0609020204030204" pitchFamily="49" charset="0"/>
              </a:rPr>
              <a:t>'</a:t>
            </a:r>
            <a:r>
              <a:rPr lang="en-US" sz="3000" dirty="0" err="1">
                <a:solidFill>
                  <a:srgbClr val="FF0000"/>
                </a:solidFill>
                <a:latin typeface="Consolas" panose="020B0609020204030204" pitchFamily="49" charset="0"/>
              </a:rPr>
              <a:t>dom</a:t>
            </a:r>
            <a:r>
              <a:rPr lang="en-US" sz="3000" dirty="0">
                <a:solidFill>
                  <a:srgbClr val="FF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err="1">
                <a:latin typeface="Consolas" panose="020B0609020204030204" pitchFamily="49" charset="0"/>
              </a:rPr>
              <a:t>sys.dm_exec_cached_plans</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--Fails</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GO</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REVERT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--Reverts the EXECUTE AS</a:t>
            </a:r>
            <a:endParaRPr lang="en-US" sz="3000" dirty="0">
              <a:solidFill>
                <a:srgbClr val="000000"/>
              </a:solidFill>
              <a:latin typeface="Consolas" panose="020B0609020204030204" pitchFamily="49" charset="0"/>
            </a:endParaRPr>
          </a:p>
          <a:p>
            <a:pPr marL="0" indent="0">
              <a:buNone/>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10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Testing Permissions with EXECUTE AS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2800" dirty="0">
                <a:latin typeface="Roboto" panose="02000000000000000000" pitchFamily="2" charset="0"/>
                <a:ea typeface="Roboto" panose="02000000000000000000" pitchFamily="2" charset="0"/>
              </a:rPr>
              <a:t>EXECUTE AS makes it possible for you to simulate the permissions of another principal in your current session. </a:t>
            </a:r>
          </a:p>
          <a:p>
            <a:r>
              <a:rPr lang="en-US" sz="2800" dirty="0">
                <a:latin typeface="Roboto" panose="02000000000000000000" pitchFamily="2" charset="0"/>
                <a:ea typeface="Roboto" panose="02000000000000000000" pitchFamily="2" charset="0"/>
              </a:rPr>
              <a:t>Always follow an EXECUTE AS with a GO and REVERT, which stops impersonation. A REVERT affects only one EXECUTE AS.</a:t>
            </a:r>
          </a:p>
          <a:p>
            <a:r>
              <a:rPr lang="en-US" sz="2800" dirty="0">
                <a:latin typeface="Roboto" panose="02000000000000000000" pitchFamily="2" charset="0"/>
                <a:ea typeface="Roboto" panose="02000000000000000000" pitchFamily="2" charset="0"/>
              </a:rPr>
              <a:t>During testing, display what principal you are:</a:t>
            </a:r>
            <a:br>
              <a:rPr lang="en-US" sz="2800" dirty="0"/>
            </a:br>
            <a:r>
              <a:rPr lang="en-US" sz="2400" dirty="0">
                <a:solidFill>
                  <a:srgbClr val="0000FF"/>
                </a:solidFill>
                <a:latin typeface="Consolas" panose="020B0609020204030204" pitchFamily="49" charset="0"/>
              </a:rPr>
              <a:t>	SELECT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ORIGINAL_LOGIN</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CURRENT_USER</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800" dirty="0">
                <a:solidFill>
                  <a:srgbClr val="FF00FF"/>
                </a:solidFill>
                <a:latin typeface="Consolas" panose="020B0609020204030204" pitchFamily="49" charset="0"/>
              </a:rPr>
              <a:t> ORIGINAL_LOGIN</a:t>
            </a:r>
            <a:r>
              <a:rPr lang="en-US" sz="2800" dirty="0">
                <a:solidFill>
                  <a:srgbClr val="808080"/>
                </a:solidFill>
                <a:latin typeface="Consolas" panose="020B0609020204030204" pitchFamily="49" charset="0"/>
              </a:rPr>
              <a:t>() </a:t>
            </a:r>
            <a:r>
              <a:rPr lang="en-US" sz="2800" dirty="0">
                <a:latin typeface="Roboto" panose="02000000000000000000" pitchFamily="2" charset="0"/>
                <a:ea typeface="Roboto" panose="02000000000000000000" pitchFamily="2" charset="0"/>
              </a:rPr>
              <a:t>The name of the login at time of connection. Will not change even after EXECUTE AS USER or EXECUTE AS LOGIN. </a:t>
            </a:r>
          </a:p>
          <a:p>
            <a:r>
              <a:rPr lang="en-US" sz="2800" dirty="0">
                <a:solidFill>
                  <a:srgbClr val="FF00FF"/>
                </a:solidFill>
                <a:latin typeface="Consolas" panose="020B0609020204030204" pitchFamily="49" charset="0"/>
              </a:rPr>
              <a:t> CURRENT_USER</a:t>
            </a:r>
            <a:r>
              <a:rPr lang="en-US" sz="2800" dirty="0"/>
              <a:t>. </a:t>
            </a:r>
            <a:r>
              <a:rPr lang="en-US" sz="2800" dirty="0">
                <a:latin typeface="Roboto" panose="02000000000000000000" pitchFamily="2" charset="0"/>
                <a:ea typeface="Roboto" panose="02000000000000000000" pitchFamily="2" charset="0"/>
              </a:rPr>
              <a:t>The name of the user you have currently assumed.</a:t>
            </a:r>
          </a:p>
        </p:txBody>
      </p:sp>
    </p:spTree>
    <p:extLst>
      <p:ext uri="{BB962C8B-B14F-4D97-AF65-F5344CB8AC3E}">
        <p14:creationId xmlns:p14="http://schemas.microsoft.com/office/powerpoint/2010/main" val="185530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Operational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572913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pic>
        <p:nvPicPr>
          <p:cNvPr id="4" name="Content Placeholder 3"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E057C5FC-AB03-4740-A778-3C691D1EA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28" y="1353531"/>
            <a:ext cx="11198769" cy="3447069"/>
          </a:xfrm>
          <a:prstGeom prst="rect">
            <a:avLst/>
          </a:prstGeom>
        </p:spPr>
      </p:pic>
      <p:sp>
        <p:nvSpPr>
          <p:cNvPr id="5" name="Rectangle 4"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DC7FD860-F001-4222-8425-489EF3F080C3}"/>
              </a:ext>
            </a:extLst>
          </p:cNvPr>
          <p:cNvSpPr/>
          <p:nvPr/>
        </p:nvSpPr>
        <p:spPr>
          <a:xfrm>
            <a:off x="4800600" y="5105400"/>
            <a:ext cx="2364750" cy="369332"/>
          </a:xfrm>
          <a:prstGeom prst="rect">
            <a:avLst/>
          </a:prstGeom>
        </p:spPr>
        <p:txBody>
          <a:bodyPr wrap="none">
            <a:spAutoFit/>
          </a:bodyPr>
          <a:lstStyle/>
          <a:p>
            <a:r>
              <a:rPr lang="en-US" dirty="0"/>
              <a:t>https://xkcd.com/327/</a:t>
            </a:r>
          </a:p>
        </p:txBody>
      </p:sp>
    </p:spTree>
    <p:extLst>
      <p:ext uri="{BB962C8B-B14F-4D97-AF65-F5344CB8AC3E}">
        <p14:creationId xmlns:p14="http://schemas.microsoft.com/office/powerpoint/2010/main" val="682491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hotograph of a car whose front license plate has been extended to the entire front bumper, including escape characters as a SQL injection attack against license plate readers. Another funny example of SQL injection.">
            <a:extLst>
              <a:ext uri="{FF2B5EF4-FFF2-40B4-BE49-F238E27FC236}">
                <a16:creationId xmlns:a16="http://schemas.microsoft.com/office/drawing/2014/main" id="{974FEA2C-C176-4116-A222-70AEB21DD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 y="323850"/>
            <a:ext cx="8026400" cy="6019800"/>
          </a:xfrm>
          <a:prstGeom prst="rect">
            <a:avLst/>
          </a:prstGeom>
        </p:spPr>
      </p:pic>
      <p:pic>
        <p:nvPicPr>
          <p:cNvPr id="1026" name="Picture 2" descr="enter image description here">
            <a:extLst>
              <a:ext uri="{FF2B5EF4-FFF2-40B4-BE49-F238E27FC236}">
                <a16:creationId xmlns:a16="http://schemas.microsoft.com/office/drawing/2014/main" id="{3ED44F8A-FDD0-4B24-95EB-E60BC9AE7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762000"/>
            <a:ext cx="5609167"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rk Arts: SQL Injection And Secure Passwords | Hackaday">
            <a:extLst>
              <a:ext uri="{FF2B5EF4-FFF2-40B4-BE49-F238E27FC236}">
                <a16:creationId xmlns:a16="http://schemas.microsoft.com/office/drawing/2014/main" id="{90C64353-C482-42F6-940F-FFEE1F20E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167" b="17518"/>
          <a:stretch/>
        </p:blipFill>
        <p:spPr bwMode="auto">
          <a:xfrm>
            <a:off x="7162800" y="2835903"/>
            <a:ext cx="4724400" cy="326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77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SQL Injection</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6724" y="1257300"/>
            <a:ext cx="11673942" cy="4343400"/>
          </a:xfrm>
        </p:spPr>
        <p:txBody>
          <a:bodyPr/>
          <a:lstStyle/>
          <a:p>
            <a:r>
              <a:rPr lang="en-US" sz="3500" dirty="0">
                <a:latin typeface="Roboto" panose="02000000000000000000" pitchFamily="2" charset="0"/>
                <a:ea typeface="Roboto" panose="02000000000000000000" pitchFamily="2" charset="0"/>
              </a:rPr>
              <a:t>SQL Server is better than all others…</a:t>
            </a:r>
            <a:br>
              <a:rPr lang="en-US" sz="3500" dirty="0">
                <a:latin typeface="Roboto" panose="02000000000000000000" pitchFamily="2" charset="0"/>
                <a:ea typeface="Roboto" panose="02000000000000000000" pitchFamily="2" charset="0"/>
              </a:rPr>
            </a:br>
            <a:r>
              <a:rPr lang="en-US" sz="3500" dirty="0">
                <a:latin typeface="Roboto" panose="02000000000000000000" pitchFamily="2" charset="0"/>
                <a:ea typeface="Roboto" panose="02000000000000000000" pitchFamily="2" charset="0"/>
              </a:rPr>
              <a:t>but is not immune to SQL Injection attacks </a:t>
            </a:r>
            <a:br>
              <a:rPr lang="en-US" sz="3500" dirty="0">
                <a:latin typeface="Roboto" panose="02000000000000000000" pitchFamily="2" charset="0"/>
                <a:ea typeface="Roboto" panose="02000000000000000000" pitchFamily="2" charset="0"/>
              </a:rPr>
            </a:br>
            <a:r>
              <a:rPr lang="en-US" sz="3500" dirty="0">
                <a:latin typeface="Roboto" panose="02000000000000000000" pitchFamily="2" charset="0"/>
                <a:ea typeface="Roboto" panose="02000000000000000000" pitchFamily="2" charset="0"/>
              </a:rPr>
              <a:t>made possible by security-ignorant development.</a:t>
            </a:r>
          </a:p>
          <a:p>
            <a:pPr marL="0" indent="0">
              <a:buNone/>
            </a:pPr>
            <a:r>
              <a:rPr lang="en-US" sz="3500" dirty="0">
                <a:latin typeface="Roboto" panose="02000000000000000000" pitchFamily="2" charset="0"/>
                <a:ea typeface="Roboto" panose="02000000000000000000" pitchFamily="2" charset="0"/>
              </a:rPr>
              <a:t>The Basics:</a:t>
            </a:r>
          </a:p>
          <a:p>
            <a:pPr lvl="1"/>
            <a:r>
              <a:rPr lang="en-US" sz="3500" dirty="0">
                <a:latin typeface="Roboto" panose="02000000000000000000" pitchFamily="2" charset="0"/>
                <a:ea typeface="Roboto" panose="02000000000000000000" pitchFamily="2" charset="0"/>
                <a:cs typeface="Segoe UI" panose="020B0502040204020203" pitchFamily="34" charset="0"/>
              </a:rPr>
              <a:t>Parameterize the input from the website (use </a:t>
            </a:r>
            <a:r>
              <a:rPr lang="en-US" sz="3500" dirty="0" err="1">
                <a:latin typeface="Roboto" panose="02000000000000000000" pitchFamily="2" charset="0"/>
                <a:ea typeface="Roboto" panose="02000000000000000000" pitchFamily="2" charset="0"/>
                <a:cs typeface="Segoe UI" panose="020B0502040204020203" pitchFamily="34" charset="0"/>
              </a:rPr>
              <a:t>sprocs</a:t>
            </a:r>
            <a:r>
              <a:rPr lang="en-US" sz="3500" dirty="0">
                <a:latin typeface="Roboto" panose="02000000000000000000" pitchFamily="2" charset="0"/>
                <a:ea typeface="Roboto" panose="02000000000000000000" pitchFamily="2" charset="0"/>
                <a:cs typeface="Segoe UI" panose="020B0502040204020203" pitchFamily="34" charset="0"/>
              </a:rPr>
              <a:t>!)</a:t>
            </a:r>
          </a:p>
          <a:p>
            <a:pPr lvl="1"/>
            <a:r>
              <a:rPr lang="en-US" sz="3500" dirty="0">
                <a:latin typeface="Roboto" panose="02000000000000000000" pitchFamily="2" charset="0"/>
                <a:ea typeface="Roboto" panose="02000000000000000000" pitchFamily="2" charset="0"/>
                <a:cs typeface="Segoe UI" panose="020B0502040204020203" pitchFamily="34" charset="0"/>
              </a:rPr>
              <a:t>Don’t run website SQL logins with more DB permissions than absolutely necessary (again, use </a:t>
            </a:r>
            <a:r>
              <a:rPr lang="en-US" sz="3500" dirty="0" err="1">
                <a:latin typeface="Roboto" panose="02000000000000000000" pitchFamily="2" charset="0"/>
                <a:ea typeface="Roboto" panose="02000000000000000000" pitchFamily="2" charset="0"/>
                <a:cs typeface="Segoe UI" panose="020B0502040204020203" pitchFamily="34" charset="0"/>
              </a:rPr>
              <a:t>sprocs</a:t>
            </a:r>
            <a:r>
              <a:rPr lang="en-US" sz="3500" dirty="0">
                <a:latin typeface="Roboto" panose="02000000000000000000" pitchFamily="2" charset="0"/>
                <a:ea typeface="Roboto" panose="02000000000000000000" pitchFamily="2" charset="0"/>
                <a:cs typeface="Segoe UI" panose="020B0502040204020203" pitchFamily="34" charset="0"/>
              </a:rPr>
              <a:t>!)</a:t>
            </a:r>
          </a:p>
        </p:txBody>
      </p:sp>
    </p:spTree>
    <p:extLst>
      <p:ext uri="{BB962C8B-B14F-4D97-AF65-F5344CB8AC3E}">
        <p14:creationId xmlns:p14="http://schemas.microsoft.com/office/powerpoint/2010/main" val="305664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400" dirty="0">
                <a:latin typeface="Roboto" panose="02000000000000000000" pitchFamily="2" charset="0"/>
                <a:ea typeface="Roboto" panose="02000000000000000000" pitchFamily="2" charset="0"/>
              </a:rPr>
              <a:t>What can we do to prevent SQL Injection? 1</a:t>
            </a:r>
            <a:endParaRPr lang="en-CA" sz="44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latin typeface="Roboto" panose="02000000000000000000" pitchFamily="2" charset="0"/>
                <a:ea typeface="Roboto" panose="02000000000000000000" pitchFamily="2" charset="0"/>
              </a:rPr>
              <a:t>Refuse to give sysadmin or </a:t>
            </a:r>
            <a:r>
              <a:rPr lang="en-US" dirty="0" err="1">
                <a:latin typeface="Roboto" panose="02000000000000000000" pitchFamily="2" charset="0"/>
                <a:ea typeface="Roboto" panose="02000000000000000000" pitchFamily="2" charset="0"/>
              </a:rPr>
              <a:t>db_owner</a:t>
            </a:r>
            <a:r>
              <a:rPr lang="en-US" dirty="0">
                <a:latin typeface="Roboto" panose="02000000000000000000" pitchFamily="2" charset="0"/>
                <a:ea typeface="Roboto" panose="02000000000000000000" pitchFamily="2" charset="0"/>
              </a:rPr>
              <a:t> permissions.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Demand more specific permissions from vendors, </a:t>
            </a:r>
            <a:r>
              <a:rPr lang="en-US" dirty="0" err="1">
                <a:latin typeface="Roboto" panose="02000000000000000000" pitchFamily="2" charset="0"/>
                <a:ea typeface="Roboto" panose="02000000000000000000" pitchFamily="2" charset="0"/>
              </a:rPr>
              <a:t>devs</a:t>
            </a:r>
            <a:r>
              <a:rPr lang="en-US" dirty="0">
                <a:latin typeface="Roboto" panose="02000000000000000000" pitchFamily="2" charset="0"/>
                <a:ea typeface="Roboto" panose="02000000000000000000" pitchFamily="2" charset="0"/>
              </a:rPr>
              <a:t>.</a:t>
            </a:r>
          </a:p>
          <a:p>
            <a:pPr>
              <a:lnSpc>
                <a:spcPct val="120000"/>
              </a:lnSpc>
            </a:pPr>
            <a:r>
              <a:rPr lang="en-US" dirty="0">
                <a:latin typeface="Roboto" panose="02000000000000000000" pitchFamily="2" charset="0"/>
                <a:ea typeface="Roboto" panose="02000000000000000000" pitchFamily="2" charset="0"/>
              </a:rPr>
              <a:t>Design tables with appropriate data types and lengths.</a:t>
            </a:r>
          </a:p>
          <a:p>
            <a:pPr>
              <a:lnSpc>
                <a:spcPct val="120000"/>
              </a:lnSpc>
            </a:pPr>
            <a:r>
              <a:rPr lang="en-US" dirty="0">
                <a:latin typeface="Roboto" panose="02000000000000000000" pitchFamily="2" charset="0"/>
                <a:ea typeface="Roboto" panose="02000000000000000000" pitchFamily="2" charset="0"/>
              </a:rPr>
              <a:t>Insist on stored procedures for public-facing operations. Be aware of what </a:t>
            </a:r>
            <a:r>
              <a:rPr lang="en-US" dirty="0" err="1">
                <a:latin typeface="Roboto" panose="02000000000000000000" pitchFamily="2" charset="0"/>
                <a:ea typeface="Roboto" panose="02000000000000000000" pitchFamily="2" charset="0"/>
              </a:rPr>
              <a:t>db’s</a:t>
            </a:r>
            <a:r>
              <a:rPr lang="en-US" dirty="0">
                <a:latin typeface="Roboto" panose="02000000000000000000" pitchFamily="2" charset="0"/>
                <a:ea typeface="Roboto" panose="02000000000000000000" pitchFamily="2" charset="0"/>
              </a:rPr>
              <a:t> have public apps.</a:t>
            </a:r>
          </a:p>
          <a:p>
            <a:pPr>
              <a:lnSpc>
                <a:spcPct val="120000"/>
              </a:lnSpc>
            </a:pPr>
            <a:r>
              <a:rPr lang="en-US" dirty="0">
                <a:latin typeface="Roboto" panose="02000000000000000000" pitchFamily="2" charset="0"/>
                <a:ea typeface="Roboto" panose="02000000000000000000" pitchFamily="2" charset="0"/>
              </a:rPr>
              <a:t>Insist on stored procedures for Entity Framework (or other ORMs) operations involving 2+ entities</a:t>
            </a:r>
          </a:p>
        </p:txBody>
      </p:sp>
    </p:spTree>
    <p:extLst>
      <p:ext uri="{BB962C8B-B14F-4D97-AF65-F5344CB8AC3E}">
        <p14:creationId xmlns:p14="http://schemas.microsoft.com/office/powerpoint/2010/main" val="292679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A Principal’s Principles</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latin typeface="Roboto" panose="02000000000000000000" pitchFamily="2" charset="0"/>
                <a:ea typeface="Roboto" panose="02000000000000000000" pitchFamily="2" charset="0"/>
              </a:rPr>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latin typeface="Roboto" panose="02000000000000000000" pitchFamily="2" charset="0"/>
                <a:ea typeface="Roboto" panose="02000000000000000000" pitchFamily="2" charset="0"/>
              </a:rPr>
              <a:t>who follow Principal Principles of security.</a:t>
            </a:r>
            <a:endParaRPr lang="en-CA" sz="3600" u="sng" dirty="0">
              <a:latin typeface="Roboto" panose="02000000000000000000" pitchFamily="2" charset="0"/>
              <a:ea typeface="Roboto" panose="02000000000000000000" pitchFamily="2" charset="0"/>
            </a:endParaRPr>
          </a:p>
        </p:txBody>
      </p:sp>
      <p:sp>
        <p:nvSpPr>
          <p:cNvPr id="2" name="Slide Number Placeholder 1">
            <a:extLst>
              <a:ext uri="{FF2B5EF4-FFF2-40B4-BE49-F238E27FC236}">
                <a16:creationId xmlns:a16="http://schemas.microsoft.com/office/drawing/2014/main" id="{2D5072C4-854D-4F28-95A7-E4E81BD67934}"/>
              </a:ext>
            </a:extLst>
          </p:cNvPr>
          <p:cNvSpPr>
            <a:spLocks noGrp="1"/>
          </p:cNvSpPr>
          <p:nvPr>
            <p:ph type="sldNum" sz="quarter" idx="23"/>
          </p:nvPr>
        </p:nvSpPr>
        <p:spPr/>
        <p:txBody>
          <a:bodyPr/>
          <a:lstStyle/>
          <a:p>
            <a:fld id="{4A957F66-0D31-42E0-AEB2-85ABD523F8CC}" type="slidenum">
              <a:rPr lang="en-US" smtClean="0"/>
              <a:t>5</a:t>
            </a:fld>
            <a:endParaRPr lang="en-US"/>
          </a:p>
        </p:txBody>
      </p:sp>
    </p:spTree>
    <p:extLst>
      <p:ext uri="{BB962C8B-B14F-4D97-AF65-F5344CB8AC3E}">
        <p14:creationId xmlns:p14="http://schemas.microsoft.com/office/powerpoint/2010/main" val="4065390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400" dirty="0">
                <a:latin typeface="Roboto" panose="02000000000000000000" pitchFamily="2" charset="0"/>
                <a:ea typeface="Roboto" panose="02000000000000000000" pitchFamily="2" charset="0"/>
              </a:rPr>
              <a:t>What can we do to prevent SQL Injection? 2</a:t>
            </a:r>
            <a:endParaRPr lang="en-CA" sz="44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latin typeface="Roboto" panose="02000000000000000000" pitchFamily="2" charset="0"/>
                <a:ea typeface="Roboto" panose="02000000000000000000" pitchFamily="2" charset="0"/>
              </a:rPr>
              <a:t>Avoid apps running with permissions like the </a:t>
            </a:r>
            <a:r>
              <a:rPr lang="en-US" dirty="0" err="1">
                <a:latin typeface="Roboto" panose="02000000000000000000" pitchFamily="2" charset="0"/>
                <a:ea typeface="Roboto" panose="02000000000000000000" pitchFamily="2" charset="0"/>
              </a:rPr>
              <a:t>db_datareader</a:t>
            </a:r>
            <a:r>
              <a:rPr lang="en-US" dirty="0">
                <a:latin typeface="Roboto" panose="02000000000000000000" pitchFamily="2" charset="0"/>
                <a:ea typeface="Roboto" panose="02000000000000000000" pitchFamily="2" charset="0"/>
              </a:rPr>
              <a:t> and </a:t>
            </a:r>
            <a:r>
              <a:rPr lang="en-US" dirty="0" err="1">
                <a:latin typeface="Roboto" panose="02000000000000000000" pitchFamily="2" charset="0"/>
                <a:ea typeface="Roboto" panose="02000000000000000000" pitchFamily="2" charset="0"/>
              </a:rPr>
              <a:t>db_datawriter</a:t>
            </a:r>
            <a:r>
              <a:rPr lang="en-US" dirty="0">
                <a:latin typeface="Roboto" panose="02000000000000000000" pitchFamily="2" charset="0"/>
                <a:ea typeface="Roboto" panose="02000000000000000000" pitchFamily="2" charset="0"/>
              </a:rPr>
              <a:t> roles, and certainly not </a:t>
            </a:r>
            <a:r>
              <a:rPr lang="en-US" dirty="0" err="1">
                <a:latin typeface="Roboto" panose="02000000000000000000" pitchFamily="2" charset="0"/>
                <a:ea typeface="Roboto" panose="02000000000000000000" pitchFamily="2" charset="0"/>
              </a:rPr>
              <a:t>db_owner</a:t>
            </a:r>
            <a:r>
              <a:rPr lang="en-US" dirty="0">
                <a:latin typeface="Roboto" panose="02000000000000000000" pitchFamily="2" charset="0"/>
                <a:ea typeface="Roboto" panose="02000000000000000000" pitchFamily="2" charset="0"/>
              </a:rPr>
              <a:t>.</a:t>
            </a:r>
          </a:p>
          <a:p>
            <a:pPr>
              <a:lnSpc>
                <a:spcPct val="120000"/>
              </a:lnSpc>
            </a:pPr>
            <a:r>
              <a:rPr lang="en-US" dirty="0">
                <a:latin typeface="Roboto" panose="02000000000000000000" pitchFamily="2" charset="0"/>
                <a:ea typeface="Roboto" panose="02000000000000000000" pitchFamily="2" charset="0"/>
              </a:rPr>
              <a:t>Avoid the use of EXECUTE AS in code, which could allow injected code to execute with elevated security.</a:t>
            </a:r>
          </a:p>
          <a:p>
            <a:pPr>
              <a:lnSpc>
                <a:spcPct val="120000"/>
              </a:lnSpc>
            </a:pPr>
            <a:r>
              <a:rPr lang="en-US" dirty="0">
                <a:latin typeface="Roboto" panose="02000000000000000000" pitchFamily="2" charset="0"/>
                <a:ea typeface="Roboto" panose="02000000000000000000" pitchFamily="2" charset="0"/>
              </a:rPr>
              <a:t>Train </a:t>
            </a:r>
            <a:r>
              <a:rPr lang="en-US" dirty="0" err="1">
                <a:latin typeface="Roboto" panose="02000000000000000000" pitchFamily="2" charset="0"/>
                <a:ea typeface="Roboto" panose="02000000000000000000" pitchFamily="2" charset="0"/>
              </a:rPr>
              <a:t>devs</a:t>
            </a:r>
            <a:r>
              <a:rPr lang="en-US" dirty="0">
                <a:latin typeface="Roboto" panose="02000000000000000000" pitchFamily="2" charset="0"/>
                <a:ea typeface="Roboto" panose="02000000000000000000" pitchFamily="2" charset="0"/>
              </a:rPr>
              <a:t> on patterns of stored procedure parameter sanitizing. Never use </a:t>
            </a:r>
            <a:r>
              <a:rPr lang="en-US" b="1" dirty="0">
                <a:latin typeface="Roboto" panose="02000000000000000000" pitchFamily="2" charset="0"/>
                <a:ea typeface="Roboto" panose="02000000000000000000" pitchFamily="2" charset="0"/>
              </a:rPr>
              <a:t>EXEC()</a:t>
            </a:r>
            <a:r>
              <a:rPr lang="en-US" dirty="0">
                <a:latin typeface="Roboto" panose="02000000000000000000" pitchFamily="2" charset="0"/>
                <a:ea typeface="Roboto" panose="02000000000000000000" pitchFamily="2" charset="0"/>
              </a:rPr>
              <a:t> or </a:t>
            </a:r>
            <a:r>
              <a:rPr lang="en-US" b="1" dirty="0" err="1">
                <a:latin typeface="Roboto" panose="02000000000000000000" pitchFamily="2" charset="0"/>
                <a:ea typeface="Roboto" panose="02000000000000000000" pitchFamily="2" charset="0"/>
              </a:rPr>
              <a:t>sp_executesql</a:t>
            </a:r>
            <a:r>
              <a:rPr lang="en-US" dirty="0">
                <a:latin typeface="Roboto" panose="02000000000000000000" pitchFamily="2" charset="0"/>
                <a:ea typeface="Roboto" panose="02000000000000000000" pitchFamily="2" charset="0"/>
              </a:rPr>
              <a:t> with user-enterable data.</a:t>
            </a:r>
          </a:p>
        </p:txBody>
      </p:sp>
    </p:spTree>
    <p:extLst>
      <p:ext uri="{BB962C8B-B14F-4D97-AF65-F5344CB8AC3E}">
        <p14:creationId xmlns:p14="http://schemas.microsoft.com/office/powerpoint/2010/main" val="164324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400" dirty="0">
                <a:latin typeface="Roboto" panose="02000000000000000000" pitchFamily="2" charset="0"/>
                <a:ea typeface="Roboto" panose="02000000000000000000" pitchFamily="2" charset="0"/>
              </a:rPr>
              <a:t>What can we do to prevent SQL Injection? 3</a:t>
            </a:r>
            <a:endParaRPr lang="en-CA" sz="44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Provide links, attention, and visibility to PM’s and Dev’s for SQL Injection awareness.</a:t>
            </a:r>
          </a:p>
          <a:p>
            <a:r>
              <a:rPr lang="en-US" dirty="0">
                <a:latin typeface="Roboto" panose="02000000000000000000" pitchFamily="2" charset="0"/>
                <a:ea typeface="Roboto" panose="02000000000000000000" pitchFamily="2" charset="0"/>
              </a:rPr>
              <a:t>Lobby for penetration testing and SQL Injection detection tasks in sprints.</a:t>
            </a:r>
          </a:p>
          <a:p>
            <a:r>
              <a:rPr lang="en-US" dirty="0">
                <a:latin typeface="Roboto" panose="02000000000000000000" pitchFamily="2" charset="0"/>
                <a:ea typeface="Roboto" panose="02000000000000000000" pitchFamily="2" charset="0"/>
              </a:rPr>
              <a:t>With Azure SQL DB, enable Azure Threat Detection!</a:t>
            </a:r>
          </a:p>
        </p:txBody>
      </p:sp>
    </p:spTree>
    <p:extLst>
      <p:ext uri="{BB962C8B-B14F-4D97-AF65-F5344CB8AC3E}">
        <p14:creationId xmlns:p14="http://schemas.microsoft.com/office/powerpoint/2010/main" val="66089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SSMS Vulnerability Assessment Tool</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Built into SSMS, there is a Vulnerability Assessment tool available via Object Explorer in each Database -&gt; Tasks.</a:t>
            </a:r>
          </a:p>
          <a:p>
            <a:r>
              <a:rPr lang="en-US" dirty="0">
                <a:latin typeface="Roboto" panose="02000000000000000000" pitchFamily="2" charset="0"/>
                <a:ea typeface="Roboto" panose="02000000000000000000" pitchFamily="2" charset="0"/>
              </a:rPr>
              <a:t>Introduced in SSMS 17.4 in SQL 2017.</a:t>
            </a:r>
          </a:p>
          <a:p>
            <a:r>
              <a:rPr lang="en-US" dirty="0">
                <a:latin typeface="Roboto" panose="02000000000000000000" pitchFamily="2" charset="0"/>
                <a:ea typeface="Roboto" panose="02000000000000000000" pitchFamily="2" charset="0"/>
              </a:rPr>
              <a:t>Findings include PUBLIC, GUEST, user-defined roles, low-impact roles, orphaned roles, least privilege, and more.</a:t>
            </a:r>
          </a:p>
        </p:txBody>
      </p:sp>
    </p:spTree>
    <p:extLst>
      <p:ext uri="{BB962C8B-B14F-4D97-AF65-F5344CB8AC3E}">
        <p14:creationId xmlns:p14="http://schemas.microsoft.com/office/powerpoint/2010/main" val="362647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latin typeface="Roboto" panose="02000000000000000000" pitchFamily="2" charset="0"/>
                <a:ea typeface="Roboto" panose="02000000000000000000" pitchFamily="2" charset="0"/>
              </a:rPr>
              <a:t>Database Object Security</a:t>
            </a:r>
            <a:br>
              <a:rPr lang="en-CA" sz="1200" dirty="0">
                <a:latin typeface="Roboto" panose="02000000000000000000" pitchFamily="2" charset="0"/>
                <a:ea typeface="Roboto" panose="02000000000000000000" pitchFamily="2" charset="0"/>
              </a:rPr>
            </a:br>
            <a:endParaRPr lang="en-CA" sz="1200" dirty="0">
              <a:latin typeface="Roboto" panose="02000000000000000000" pitchFamily="2" charset="0"/>
              <a:ea typeface="Roboto" panose="02000000000000000000" pitchFamily="2" charset="0"/>
            </a:endParaRPr>
          </a:p>
        </p:txBody>
      </p:sp>
      <p:sp>
        <p:nvSpPr>
          <p:cNvPr id="2" name="Text Placeholder 1">
            <a:extLst>
              <a:ext uri="{FF2B5EF4-FFF2-40B4-BE49-F238E27FC236}">
                <a16:creationId xmlns:a16="http://schemas.microsoft.com/office/drawing/2014/main" id="{EC716681-8BAA-4886-AAAF-02A736F7F634}"/>
              </a:ext>
              <a:ext uri="{C183D7F6-B498-43B3-948B-1728B52AA6E4}">
                <adec:decorative xmlns:adec="http://schemas.microsoft.com/office/drawing/2017/decorative" val="0"/>
              </a:ext>
            </a:extLst>
          </p:cNvPr>
          <p:cNvSpPr>
            <a:spLocks noGrp="1"/>
          </p:cNvSpPr>
          <p:nvPr>
            <p:ph type="body" sz="quarter" idx="10"/>
          </p:nvPr>
        </p:nvSpPr>
        <p:spPr>
          <a:xfrm>
            <a:off x="379200" y="3086400"/>
            <a:ext cx="5488200" cy="2092800"/>
          </a:xfrm>
        </p:spPr>
        <p:txBody>
          <a:bodyPr/>
          <a:lstStyle/>
          <a:p>
            <a:r>
              <a:rPr lang="en-CA" dirty="0">
                <a:latin typeface="Roboto" panose="02000000000000000000" pitchFamily="2" charset="0"/>
                <a:ea typeface="Roboto" panose="02000000000000000000" pitchFamily="2" charset="0"/>
              </a:rPr>
              <a:t>Database Object Security</a:t>
            </a:r>
          </a:p>
        </p:txBody>
      </p:sp>
      <p:sp>
        <p:nvSpPr>
          <p:cNvPr id="4" name="Slide Number Placeholder 3">
            <a:extLst>
              <a:ext uri="{FF2B5EF4-FFF2-40B4-BE49-F238E27FC236}">
                <a16:creationId xmlns:a16="http://schemas.microsoft.com/office/drawing/2014/main" id="{931BE1DD-3AFD-4330-B010-854DD151E2B5}"/>
              </a:ext>
            </a:extLst>
          </p:cNvPr>
          <p:cNvSpPr>
            <a:spLocks noGrp="1"/>
          </p:cNvSpPr>
          <p:nvPr>
            <p:ph type="sldNum" sz="quarter" idx="12"/>
          </p:nvPr>
        </p:nvSpPr>
        <p:spPr/>
        <p:txBody>
          <a:bodyPr/>
          <a:lstStyle/>
          <a:p>
            <a:fld id="{4A957F66-0D31-42E0-AEB2-85ABD523F8CC}" type="slidenum">
              <a:rPr lang="en-US" smtClean="0"/>
              <a:t>53</a:t>
            </a:fld>
            <a:endParaRPr lang="en-US"/>
          </a:p>
        </p:txBody>
      </p:sp>
    </p:spTree>
    <p:extLst>
      <p:ext uri="{BB962C8B-B14F-4D97-AF65-F5344CB8AC3E}">
        <p14:creationId xmlns:p14="http://schemas.microsoft.com/office/powerpoint/2010/main" val="410447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latin typeface="Roboto" panose="02000000000000000000" pitchFamily="2" charset="0"/>
                <a:ea typeface="Roboto" panose="02000000000000000000" pitchFamily="2" charset="0"/>
              </a:rPr>
              <a:t>Stored procedures require EXECUTE to run, and do not require underlying permissions (SELECT, INSERT, DELETE)</a:t>
            </a:r>
          </a:p>
          <a:p>
            <a:pPr marL="0" indent="0">
              <a:buNone/>
            </a:pPr>
            <a:r>
              <a:rPr lang="en-US" dirty="0">
                <a:latin typeface="Roboto" panose="02000000000000000000" pitchFamily="2" charset="0"/>
                <a:ea typeface="Roboto" panose="02000000000000000000" pitchFamily="2" charset="0"/>
              </a:rPr>
              <a:t>    … assuming you don’t break one of these three rules:</a:t>
            </a:r>
          </a:p>
          <a:p>
            <a:r>
              <a:rPr lang="en-US" dirty="0">
                <a:latin typeface="Roboto" panose="02000000000000000000" pitchFamily="2" charset="0"/>
                <a:ea typeface="Roboto" panose="02000000000000000000" pitchFamily="2" charset="0"/>
              </a:rPr>
              <a:t>1. the </a:t>
            </a:r>
            <a:r>
              <a:rPr lang="en-US" dirty="0" err="1">
                <a:latin typeface="Roboto" panose="02000000000000000000" pitchFamily="2" charset="0"/>
                <a:ea typeface="Roboto" panose="02000000000000000000" pitchFamily="2" charset="0"/>
              </a:rPr>
              <a:t>sproc</a:t>
            </a:r>
            <a:r>
              <a:rPr lang="en-US" dirty="0">
                <a:latin typeface="Roboto" panose="02000000000000000000" pitchFamily="2" charset="0"/>
                <a:ea typeface="Roboto" panose="02000000000000000000" pitchFamily="2" charset="0"/>
              </a:rPr>
              <a:t> doesn’t perform IDENTITY_INSERT on a table, which requires ALTER permissions.</a:t>
            </a:r>
          </a:p>
          <a:p>
            <a:pPr lvl="1"/>
            <a:r>
              <a:rPr lang="en-US" sz="3200" dirty="0">
                <a:latin typeface="Roboto" panose="02000000000000000000" pitchFamily="2" charset="0"/>
                <a:ea typeface="Roboto" panose="02000000000000000000" pitchFamily="2" charset="0"/>
              </a:rPr>
              <a:t>2. all the underlying objects have the same ownership chain.  </a:t>
            </a:r>
          </a:p>
          <a:p>
            <a:pPr lvl="1"/>
            <a:r>
              <a:rPr lang="en-US" sz="3200" dirty="0">
                <a:latin typeface="Roboto" panose="02000000000000000000" pitchFamily="2" charset="0"/>
                <a:ea typeface="Roboto" panose="02000000000000000000" pitchFamily="2" charset="0"/>
              </a:rPr>
              <a:t>3. the </a:t>
            </a:r>
            <a:r>
              <a:rPr lang="en-US" sz="3200" dirty="0" err="1">
                <a:latin typeface="Roboto" panose="02000000000000000000" pitchFamily="2" charset="0"/>
                <a:ea typeface="Roboto" panose="02000000000000000000" pitchFamily="2" charset="0"/>
                <a:cs typeface="Segoe UI" panose="020B0502040204020203" pitchFamily="34" charset="0"/>
              </a:rPr>
              <a:t>sproc</a:t>
            </a:r>
            <a:r>
              <a:rPr lang="en-US" sz="3200" dirty="0">
                <a:latin typeface="Roboto" panose="02000000000000000000" pitchFamily="2" charset="0"/>
                <a:ea typeface="Roboto" panose="02000000000000000000" pitchFamily="2" charset="0"/>
              </a:rPr>
              <a:t> does not use dynamic sql commands like:</a:t>
            </a:r>
            <a:br>
              <a:rPr lang="en-US" sz="3600" dirty="0">
                <a:latin typeface="Roboto" panose="02000000000000000000" pitchFamily="2" charset="0"/>
                <a:ea typeface="Roboto" panose="02000000000000000000" pitchFamily="2" charset="0"/>
              </a:rPr>
            </a:b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000000"/>
                </a:solidFill>
                <a:latin typeface="Roboto" panose="02000000000000000000" pitchFamily="2" charset="0"/>
                <a:ea typeface="Roboto" panose="02000000000000000000" pitchFamily="2" charset="0"/>
              </a:rPr>
              <a:t> </a:t>
            </a:r>
            <a:r>
              <a:rPr lang="en-US" sz="3600" dirty="0" err="1">
                <a:solidFill>
                  <a:srgbClr val="800000"/>
                </a:solidFill>
                <a:latin typeface="Roboto" panose="02000000000000000000" pitchFamily="2" charset="0"/>
                <a:ea typeface="Roboto" panose="02000000000000000000" pitchFamily="2" charset="0"/>
              </a:rPr>
              <a:t>sp_executesql</a:t>
            </a:r>
            <a:r>
              <a:rPr lang="en-US" sz="3600" dirty="0">
                <a:solidFill>
                  <a:srgbClr val="0000FF"/>
                </a:solidFill>
                <a:latin typeface="Roboto" panose="02000000000000000000" pitchFamily="2" charset="0"/>
                <a:ea typeface="Roboto" panose="02000000000000000000" pitchFamily="2" charset="0"/>
              </a:rPr>
              <a:t> </a:t>
            </a:r>
            <a:r>
              <a:rPr lang="en-US" sz="3600" dirty="0">
                <a:solidFill>
                  <a:srgbClr val="000000"/>
                </a:solidFill>
                <a:latin typeface="Roboto" panose="02000000000000000000" pitchFamily="2" charset="0"/>
                <a:ea typeface="Roboto" panose="02000000000000000000" pitchFamily="2" charset="0"/>
              </a:rPr>
              <a:t>@SQL </a:t>
            </a:r>
            <a:r>
              <a:rPr lang="en-US" sz="3200" dirty="0">
                <a:latin typeface="Roboto" panose="02000000000000000000" pitchFamily="2" charset="0"/>
                <a:ea typeface="Roboto" panose="02000000000000000000" pitchFamily="2" charset="0"/>
              </a:rPr>
              <a:t>or</a:t>
            </a:r>
            <a:r>
              <a:rPr lang="en-US" sz="3600" dirty="0">
                <a:solidFill>
                  <a:srgbClr val="000000"/>
                </a:solidFill>
                <a:latin typeface="Roboto" panose="02000000000000000000" pitchFamily="2" charset="0"/>
                <a:ea typeface="Roboto" panose="02000000000000000000" pitchFamily="2" charset="0"/>
              </a:rPr>
              <a:t> </a:t>
            </a:r>
            <a:r>
              <a:rPr lang="en-US" sz="3600" dirty="0">
                <a:solidFill>
                  <a:srgbClr val="0000FF"/>
                </a:solidFill>
                <a:latin typeface="Roboto" panose="02000000000000000000" pitchFamily="2" charset="0"/>
                <a:ea typeface="Roboto" panose="02000000000000000000" pitchFamily="2" charset="0"/>
              </a:rPr>
              <a:t>EXEC</a:t>
            </a:r>
            <a:r>
              <a:rPr lang="en-US" sz="3600" dirty="0">
                <a:solidFill>
                  <a:srgbClr val="808080"/>
                </a:solidFill>
                <a:latin typeface="Roboto" panose="02000000000000000000" pitchFamily="2" charset="0"/>
                <a:ea typeface="Roboto" panose="02000000000000000000" pitchFamily="2" charset="0"/>
              </a:rPr>
              <a:t>(</a:t>
            </a:r>
            <a:r>
              <a:rPr lang="en-US" sz="3600" dirty="0">
                <a:solidFill>
                  <a:srgbClr val="000000"/>
                </a:solidFill>
                <a:latin typeface="Roboto" panose="02000000000000000000" pitchFamily="2" charset="0"/>
                <a:ea typeface="Roboto" panose="02000000000000000000" pitchFamily="2" charset="0"/>
              </a:rPr>
              <a:t>@SQL</a:t>
            </a:r>
            <a:r>
              <a:rPr lang="en-US" sz="3600" dirty="0">
                <a:solidFill>
                  <a:srgbClr val="808080"/>
                </a:solidFill>
                <a:latin typeface="Roboto" panose="02000000000000000000" pitchFamily="2" charset="0"/>
                <a:ea typeface="Roboto" panose="02000000000000000000" pitchFamily="2" charset="0"/>
              </a:rPr>
              <a:t>)</a:t>
            </a:r>
            <a:endParaRPr lang="en-US" sz="28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828B60BF-603C-49AE-B810-D260E8FD1994}"/>
              </a:ext>
            </a:extLst>
          </p:cNvPr>
          <p:cNvSpPr>
            <a:spLocks noGrp="1"/>
          </p:cNvSpPr>
          <p:nvPr>
            <p:ph type="sldNum" sz="quarter" idx="23"/>
          </p:nvPr>
        </p:nvSpPr>
        <p:spPr/>
        <p:txBody>
          <a:bodyPr/>
          <a:lstStyle/>
          <a:p>
            <a:fld id="{4A957F66-0D31-42E0-AEB2-85ABD523F8CC}" type="slidenum">
              <a:rPr lang="en-US" smtClean="0"/>
              <a:t>54</a:t>
            </a:fld>
            <a:endParaRPr lang="en-US"/>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Stored Procedures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latin typeface="Roboto" panose="02000000000000000000" pitchFamily="2" charset="0"/>
                <a:ea typeface="Roboto" panose="02000000000000000000" pitchFamily="2" charset="0"/>
              </a:rPr>
              <a:t>Given those conditions, thanks to the database permission chain, you can: </a:t>
            </a:r>
          </a:p>
          <a:p>
            <a:pPr lvl="2"/>
            <a:r>
              <a:rPr lang="en-US" sz="3333" dirty="0">
                <a:latin typeface="Roboto" panose="02000000000000000000" pitchFamily="2" charset="0"/>
                <a:ea typeface="Roboto" panose="02000000000000000000" pitchFamily="2" charset="0"/>
              </a:rPr>
              <a:t>GRANT EXEC rights to </a:t>
            </a:r>
            <a:r>
              <a:rPr lang="en-US" sz="3333" dirty="0" err="1">
                <a:latin typeface="Roboto" panose="02000000000000000000" pitchFamily="2" charset="0"/>
                <a:ea typeface="Roboto" panose="02000000000000000000" pitchFamily="2" charset="0"/>
              </a:rPr>
              <a:t>sprocs</a:t>
            </a:r>
            <a:endParaRPr lang="en-US" sz="3333" dirty="0">
              <a:latin typeface="Roboto" panose="02000000000000000000" pitchFamily="2" charset="0"/>
              <a:ea typeface="Roboto" panose="02000000000000000000" pitchFamily="2" charset="0"/>
            </a:endParaRPr>
          </a:p>
          <a:p>
            <a:pPr lvl="2"/>
            <a:r>
              <a:rPr lang="en-US" sz="3333" dirty="0">
                <a:latin typeface="Roboto" panose="02000000000000000000" pitchFamily="2" charset="0"/>
                <a:ea typeface="Roboto" panose="02000000000000000000" pitchFamily="2" charset="0"/>
              </a:rPr>
              <a:t>GRANT no other permissions to the table!</a:t>
            </a:r>
          </a:p>
          <a:p>
            <a:r>
              <a:rPr lang="en-US" sz="4000" dirty="0">
                <a:latin typeface="Roboto" panose="02000000000000000000" pitchFamily="2" charset="0"/>
                <a:ea typeface="Roboto" panose="02000000000000000000" pitchFamily="2" charset="0"/>
              </a:rPr>
              <a:t>Users can read/write data using </a:t>
            </a:r>
            <a:r>
              <a:rPr lang="en-US" sz="4000" dirty="0" err="1">
                <a:latin typeface="Roboto" panose="02000000000000000000" pitchFamily="2" charset="0"/>
                <a:ea typeface="Roboto" panose="02000000000000000000" pitchFamily="2" charset="0"/>
              </a:rPr>
              <a:t>sprocs</a:t>
            </a:r>
            <a:r>
              <a:rPr lang="en-US" sz="4000" dirty="0">
                <a:latin typeface="Roboto" panose="02000000000000000000" pitchFamily="2" charset="0"/>
                <a:ea typeface="Roboto" panose="02000000000000000000" pitchFamily="2" charset="0"/>
              </a:rPr>
              <a:t> ONLY.</a:t>
            </a:r>
          </a:p>
          <a:p>
            <a:endParaRPr lang="en-US" sz="4000" dirty="0">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CDED17CF-C67C-4964-90DA-BAB9B2257A9F}"/>
              </a:ext>
            </a:extLst>
          </p:cNvPr>
          <p:cNvSpPr>
            <a:spLocks noGrp="1"/>
          </p:cNvSpPr>
          <p:nvPr>
            <p:ph type="sldNum" sz="quarter" idx="23"/>
          </p:nvPr>
        </p:nvSpPr>
        <p:spPr/>
        <p:txBody>
          <a:bodyPr/>
          <a:lstStyle/>
          <a:p>
            <a:fld id="{4A957F66-0D31-42E0-AEB2-85ABD523F8CC}" type="slidenum">
              <a:rPr lang="en-US" smtClean="0"/>
              <a:t>55</a:t>
            </a:fld>
            <a:endParaRPr lang="en-US"/>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User-Defined Functions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latin typeface="Roboto" panose="02000000000000000000" pitchFamily="2" charset="0"/>
                <a:ea typeface="Roboto" panose="02000000000000000000" pitchFamily="2" charset="0"/>
              </a:rPr>
              <a:t>Similarly, a UDF will allow a user to SELECT data</a:t>
            </a:r>
          </a:p>
          <a:p>
            <a:r>
              <a:rPr lang="en-US" sz="3600" dirty="0">
                <a:latin typeface="Roboto" panose="02000000000000000000" pitchFamily="2" charset="0"/>
                <a:ea typeface="Roboto" panose="02000000000000000000" pitchFamily="2" charset="0"/>
              </a:rPr>
              <a:t>Keep in mind the performance impact of functions can be severe. High potential for cursor-like effects.</a:t>
            </a:r>
          </a:p>
          <a:p>
            <a:pPr lvl="1"/>
            <a:r>
              <a:rPr lang="en-US" sz="3200" dirty="0">
                <a:latin typeface="Roboto" panose="02000000000000000000" pitchFamily="2" charset="0"/>
                <a:ea typeface="Roboto" panose="02000000000000000000" pitchFamily="2" charset="0"/>
              </a:rPr>
              <a:t>New features in 2017 and 2019 addressed UDF performance</a:t>
            </a:r>
          </a:p>
        </p:txBody>
      </p:sp>
      <p:sp>
        <p:nvSpPr>
          <p:cNvPr id="3" name="Slide Number Placeholder 2">
            <a:extLst>
              <a:ext uri="{FF2B5EF4-FFF2-40B4-BE49-F238E27FC236}">
                <a16:creationId xmlns:a16="http://schemas.microsoft.com/office/drawing/2014/main" id="{567636BA-92A7-4412-B0E9-C8D3CFFA391F}"/>
              </a:ext>
            </a:extLst>
          </p:cNvPr>
          <p:cNvSpPr>
            <a:spLocks noGrp="1"/>
          </p:cNvSpPr>
          <p:nvPr>
            <p:ph type="sldNum" sz="quarter" idx="23"/>
          </p:nvPr>
        </p:nvSpPr>
        <p:spPr/>
        <p:txBody>
          <a:bodyPr/>
          <a:lstStyle/>
          <a:p>
            <a:fld id="{4A957F66-0D31-42E0-AEB2-85ABD523F8CC}" type="slidenum">
              <a:rPr lang="en-US" smtClean="0"/>
              <a:t>56</a:t>
            </a:fld>
            <a:endParaRPr lang="en-US"/>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Views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Similar to </a:t>
            </a:r>
            <a:r>
              <a:rPr lang="en-US" sz="4400" dirty="0" err="1">
                <a:latin typeface="Roboto" panose="02000000000000000000" pitchFamily="2" charset="0"/>
                <a:ea typeface="Roboto" panose="02000000000000000000" pitchFamily="2" charset="0"/>
              </a:rPr>
              <a:t>sprocs</a:t>
            </a:r>
            <a:endParaRPr lang="en-US" sz="4400" dirty="0">
              <a:latin typeface="Roboto" panose="02000000000000000000" pitchFamily="2" charset="0"/>
              <a:ea typeface="Roboto" panose="02000000000000000000" pitchFamily="2" charset="0"/>
            </a:endParaRPr>
          </a:p>
          <a:p>
            <a:r>
              <a:rPr lang="en-US" sz="4400" dirty="0">
                <a:latin typeface="Roboto" panose="02000000000000000000" pitchFamily="2" charset="0"/>
                <a:ea typeface="Roboto" panose="02000000000000000000" pitchFamily="2" charset="0"/>
              </a:rPr>
              <a:t>SELECT permission to query a VIEW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will allow a user to SELECT data from table(s) without access to the tables.</a:t>
            </a:r>
          </a:p>
          <a:p>
            <a:r>
              <a:rPr lang="en-US" sz="4400" dirty="0">
                <a:latin typeface="Roboto" panose="02000000000000000000" pitchFamily="2" charset="0"/>
                <a:ea typeface="Roboto" panose="02000000000000000000" pitchFamily="2" charset="0"/>
              </a:rPr>
              <a:t>GRANT SELECT ON [view] … </a:t>
            </a:r>
            <a:br>
              <a:rPr lang="en-US" sz="4400" dirty="0">
                <a:latin typeface="Roboto" panose="02000000000000000000" pitchFamily="2" charset="0"/>
                <a:ea typeface="Roboto" panose="02000000000000000000" pitchFamily="2" charset="0"/>
              </a:rPr>
            </a:br>
            <a:r>
              <a:rPr lang="en-US" sz="4400" dirty="0">
                <a:latin typeface="Roboto" panose="02000000000000000000" pitchFamily="2" charset="0"/>
                <a:ea typeface="Roboto" panose="02000000000000000000" pitchFamily="2" charset="0"/>
              </a:rPr>
              <a:t>is all you’d need.</a:t>
            </a:r>
          </a:p>
        </p:txBody>
      </p:sp>
      <p:sp>
        <p:nvSpPr>
          <p:cNvPr id="3" name="Slide Number Placeholder 2">
            <a:extLst>
              <a:ext uri="{FF2B5EF4-FFF2-40B4-BE49-F238E27FC236}">
                <a16:creationId xmlns:a16="http://schemas.microsoft.com/office/drawing/2014/main" id="{013F430B-EE7F-4BEE-9E32-415B8411C06E}"/>
              </a:ext>
            </a:extLst>
          </p:cNvPr>
          <p:cNvSpPr>
            <a:spLocks noGrp="1"/>
          </p:cNvSpPr>
          <p:nvPr>
            <p:ph type="sldNum" sz="quarter" idx="23"/>
          </p:nvPr>
        </p:nvSpPr>
        <p:spPr/>
        <p:txBody>
          <a:bodyPr/>
          <a:lstStyle/>
          <a:p>
            <a:fld id="{4A957F66-0D31-42E0-AEB2-85ABD523F8CC}" type="slidenum">
              <a:rPr lang="en-US" smtClean="0"/>
              <a:t>57</a:t>
            </a:fld>
            <a:endParaRPr lang="en-US"/>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latin typeface="Roboto" panose="02000000000000000000" pitchFamily="2" charset="0"/>
                <a:ea typeface="Roboto" panose="02000000000000000000" pitchFamily="2" charset="0"/>
              </a:rPr>
              <a:t>Row Level Security</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latin typeface="Roboto" panose="02000000000000000000" pitchFamily="2" charset="0"/>
                <a:ea typeface="Roboto" panose="02000000000000000000" pitchFamily="2" charset="0"/>
              </a:rPr>
              <a:t>SQL 2016+ feature based on inline table-valued functions and a security policy.</a:t>
            </a:r>
          </a:p>
          <a:p>
            <a:r>
              <a:rPr lang="en-US" sz="4400" dirty="0">
                <a:latin typeface="Roboto" panose="02000000000000000000" pitchFamily="2" charset="0"/>
                <a:ea typeface="Roboto" panose="02000000000000000000" pitchFamily="2" charset="0"/>
              </a:rPr>
              <a:t>Allows to you apply security policy to specific users, filtering specific tables.</a:t>
            </a:r>
          </a:p>
          <a:p>
            <a:r>
              <a:rPr lang="en-US" sz="4400" dirty="0">
                <a:latin typeface="Roboto" panose="02000000000000000000" pitchFamily="2" charset="0"/>
                <a:ea typeface="Roboto" panose="02000000000000000000" pitchFamily="2" charset="0"/>
              </a:rPr>
              <a:t>Can block reads and writes against tables, without the use of triggers.</a:t>
            </a:r>
          </a:p>
        </p:txBody>
      </p:sp>
      <p:sp>
        <p:nvSpPr>
          <p:cNvPr id="3" name="Slide Number Placeholder 2">
            <a:extLst>
              <a:ext uri="{FF2B5EF4-FFF2-40B4-BE49-F238E27FC236}">
                <a16:creationId xmlns:a16="http://schemas.microsoft.com/office/drawing/2014/main" id="{6D2D20F7-5B70-4F43-B3A5-4DCCA14D709A}"/>
              </a:ext>
            </a:extLst>
          </p:cNvPr>
          <p:cNvSpPr>
            <a:spLocks noGrp="1"/>
          </p:cNvSpPr>
          <p:nvPr>
            <p:ph type="sldNum" sz="quarter" idx="23"/>
          </p:nvPr>
        </p:nvSpPr>
        <p:spPr/>
        <p:txBody>
          <a:bodyPr/>
          <a:lstStyle/>
          <a:p>
            <a:fld id="{4A957F66-0D31-42E0-AEB2-85ABD523F8CC}" type="slidenum">
              <a:rPr lang="en-US" smtClean="0"/>
              <a:t>58</a:t>
            </a:fld>
            <a:endParaRPr lang="en-US"/>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600" dirty="0">
                <a:latin typeface="Roboto" panose="02000000000000000000" pitchFamily="2" charset="0"/>
                <a:ea typeface="Roboto" panose="02000000000000000000" pitchFamily="2" charset="0"/>
              </a:rPr>
              <a:t>Demonstrate how Stored Procedures, Views, and Functions abstract the permissions necessary to SELECT underlying table data.</a:t>
            </a:r>
            <a:br>
              <a:rPr lang="en-US" sz="36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Security p1.sql – logged in as sysadmin</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Security p2.sql – logged in as testing user</a:t>
            </a:r>
          </a:p>
        </p:txBody>
      </p:sp>
      <p:sp>
        <p:nvSpPr>
          <p:cNvPr id="3" name="Slide Number Placeholder 2">
            <a:extLst>
              <a:ext uri="{FF2B5EF4-FFF2-40B4-BE49-F238E27FC236}">
                <a16:creationId xmlns:a16="http://schemas.microsoft.com/office/drawing/2014/main" id="{19F99577-1205-4ED4-B11D-BA72215E014C}"/>
              </a:ext>
            </a:extLst>
          </p:cNvPr>
          <p:cNvSpPr>
            <a:spLocks noGrp="1"/>
          </p:cNvSpPr>
          <p:nvPr>
            <p:ph type="sldNum" sz="quarter" idx="10"/>
          </p:nvPr>
        </p:nvSpPr>
        <p:spPr/>
        <p:txBody>
          <a:bodyPr/>
          <a:lstStyle/>
          <a:p>
            <a:fld id="{4A957F66-0D31-42E0-AEB2-85ABD523F8CC}" type="slidenum">
              <a:rPr lang="en-US" smtClean="0"/>
              <a:t>59</a:t>
            </a:fld>
            <a:endParaRPr lang="en-US"/>
          </a:p>
        </p:txBody>
      </p:sp>
    </p:spTree>
    <p:extLst>
      <p:ext uri="{BB962C8B-B14F-4D97-AF65-F5344CB8AC3E}">
        <p14:creationId xmlns:p14="http://schemas.microsoft.com/office/powerpoint/2010/main" val="393055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Why is Security Important?</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p:txBody>
          <a:bodyPr/>
          <a:lstStyle/>
          <a:p>
            <a:r>
              <a:rPr lang="en-US" dirty="0"/>
              <a:t>Proper implementation of SQL security principals:</a:t>
            </a:r>
          </a:p>
          <a:p>
            <a:endParaRPr lang="en-CA" dirty="0"/>
          </a:p>
          <a:p>
            <a:endParaRPr lang="en-CA"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16991" y="3249907"/>
            <a:ext cx="11308283" cy="750580"/>
          </a:xfrm>
        </p:spPr>
        <p:txBody>
          <a:bodyPr/>
          <a:lstStyle/>
          <a:p>
            <a:r>
              <a:rPr lang="en-US" dirty="0"/>
              <a:t>Decreases administrative effort</a:t>
            </a:r>
          </a:p>
          <a:p>
            <a:r>
              <a:rPr lang="en-US" dirty="0"/>
              <a:t>Decreases application complexity</a:t>
            </a:r>
          </a:p>
          <a:p>
            <a:r>
              <a:rPr lang="en-US" dirty="0"/>
              <a:t>Decreases database surface area</a:t>
            </a:r>
          </a:p>
          <a:p>
            <a:endParaRPr lang="en-US" dirty="0"/>
          </a:p>
          <a:p>
            <a:endParaRPr lang="en-CA" dirty="0"/>
          </a:p>
        </p:txBody>
      </p:sp>
    </p:spTree>
    <p:extLst>
      <p:ext uri="{BB962C8B-B14F-4D97-AF65-F5344CB8AC3E}">
        <p14:creationId xmlns:p14="http://schemas.microsoft.com/office/powerpoint/2010/main" val="4073338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945400" cy="2092800"/>
          </a:xfrm>
        </p:spPr>
        <p:txBody>
          <a:bodyPr/>
          <a:lstStyle/>
          <a:p>
            <a:r>
              <a:rPr lang="en-CA" dirty="0"/>
              <a:t>Special and Service Accounts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056378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“DBO”?</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spcBef>
                <a:spcPts val="600"/>
              </a:spcBef>
            </a:pPr>
            <a:r>
              <a:rPr lang="en-US" sz="3600" dirty="0">
                <a:latin typeface="Roboto" panose="02000000000000000000" pitchFamily="2" charset="0"/>
                <a:ea typeface="Roboto" panose="02000000000000000000" pitchFamily="2" charset="0"/>
              </a:rPr>
              <a:t>In SQL 2000, </a:t>
            </a:r>
            <a:r>
              <a:rPr lang="en-US" sz="3600" dirty="0" err="1">
                <a:latin typeface="Roboto" panose="02000000000000000000" pitchFamily="2" charset="0"/>
                <a:ea typeface="Roboto" panose="02000000000000000000" pitchFamily="2" charset="0"/>
              </a:rPr>
              <a:t>sales.dbo.customers</a:t>
            </a:r>
            <a:r>
              <a:rPr lang="en-US" sz="3600" dirty="0">
                <a:latin typeface="Roboto" panose="02000000000000000000" pitchFamily="2" charset="0"/>
                <a:ea typeface="Roboto" panose="02000000000000000000" pitchFamily="2" charset="0"/>
              </a:rPr>
              <a:t> meant: </a:t>
            </a:r>
          </a:p>
          <a:p>
            <a:pPr lvl="1">
              <a:spcBef>
                <a:spcPts val="600"/>
              </a:spcBef>
            </a:pPr>
            <a:r>
              <a:rPr lang="en-US" sz="3200" dirty="0">
                <a:latin typeface="Roboto" panose="02000000000000000000" pitchFamily="2" charset="0"/>
                <a:ea typeface="Roboto" panose="02000000000000000000" pitchFamily="2" charset="0"/>
              </a:rPr>
              <a:t>	</a:t>
            </a:r>
            <a:r>
              <a:rPr lang="en-US" sz="3200" dirty="0" err="1">
                <a:latin typeface="Roboto" panose="02000000000000000000" pitchFamily="2" charset="0"/>
                <a:ea typeface="Roboto" panose="02000000000000000000" pitchFamily="2" charset="0"/>
              </a:rPr>
              <a:t>databasename</a:t>
            </a:r>
            <a:r>
              <a:rPr lang="en-US" sz="3200" dirty="0">
                <a:latin typeface="Roboto" panose="02000000000000000000" pitchFamily="2" charset="0"/>
                <a:ea typeface="Roboto" panose="02000000000000000000" pitchFamily="2" charset="0"/>
              </a:rPr>
              <a:t> 	= sales</a:t>
            </a:r>
          </a:p>
          <a:p>
            <a:pPr lvl="1">
              <a:spcBef>
                <a:spcPts val="600"/>
              </a:spcBef>
            </a:pPr>
            <a:r>
              <a:rPr lang="en-US" sz="3200" dirty="0">
                <a:latin typeface="Roboto" panose="02000000000000000000" pitchFamily="2" charset="0"/>
                <a:ea typeface="Roboto" panose="02000000000000000000" pitchFamily="2" charset="0"/>
              </a:rPr>
              <a:t>	owner 			= </a:t>
            </a:r>
            <a:r>
              <a:rPr lang="en-US" sz="3200" dirty="0" err="1">
                <a:latin typeface="Roboto" panose="02000000000000000000" pitchFamily="2" charset="0"/>
                <a:ea typeface="Roboto" panose="02000000000000000000" pitchFamily="2" charset="0"/>
              </a:rPr>
              <a:t>dbo</a:t>
            </a:r>
            <a:endParaRPr lang="en-US" sz="3200" dirty="0">
              <a:latin typeface="Roboto" panose="02000000000000000000" pitchFamily="2" charset="0"/>
              <a:ea typeface="Roboto" panose="02000000000000000000" pitchFamily="2" charset="0"/>
            </a:endParaRPr>
          </a:p>
          <a:p>
            <a:pPr lvl="1">
              <a:spcBef>
                <a:spcPts val="600"/>
              </a:spcBef>
            </a:pPr>
            <a:r>
              <a:rPr lang="en-US" sz="3200" dirty="0">
                <a:latin typeface="Roboto" panose="02000000000000000000" pitchFamily="2" charset="0"/>
                <a:ea typeface="Roboto" panose="02000000000000000000" pitchFamily="2" charset="0"/>
              </a:rPr>
              <a:t>	</a:t>
            </a:r>
            <a:r>
              <a:rPr lang="en-US" sz="3200" dirty="0" err="1">
                <a:latin typeface="Roboto" panose="02000000000000000000" pitchFamily="2" charset="0"/>
                <a:ea typeface="Roboto" panose="02000000000000000000" pitchFamily="2" charset="0"/>
              </a:rPr>
              <a:t>tablename</a:t>
            </a:r>
            <a:r>
              <a:rPr lang="en-US" sz="3200" dirty="0">
                <a:latin typeface="Roboto" panose="02000000000000000000" pitchFamily="2" charset="0"/>
                <a:ea typeface="Roboto" panose="02000000000000000000" pitchFamily="2" charset="0"/>
              </a:rPr>
              <a:t> 		= customers</a:t>
            </a:r>
          </a:p>
          <a:p>
            <a:pPr>
              <a:spcBef>
                <a:spcPts val="600"/>
              </a:spcBef>
            </a:pPr>
            <a:r>
              <a:rPr lang="en-US" sz="3600" dirty="0">
                <a:latin typeface="Roboto" panose="02000000000000000000" pitchFamily="2" charset="0"/>
                <a:ea typeface="Roboto" panose="02000000000000000000" pitchFamily="2" charset="0"/>
              </a:rPr>
              <a:t>In 2005 and later, </a:t>
            </a:r>
            <a:r>
              <a:rPr lang="en-US" sz="3600" dirty="0" err="1">
                <a:latin typeface="Roboto" panose="02000000000000000000" pitchFamily="2" charset="0"/>
                <a:ea typeface="Roboto" panose="02000000000000000000" pitchFamily="2" charset="0"/>
              </a:rPr>
              <a:t>sales.dbo.customers</a:t>
            </a:r>
            <a:r>
              <a:rPr lang="en-US" sz="3600" dirty="0">
                <a:latin typeface="Roboto" panose="02000000000000000000" pitchFamily="2" charset="0"/>
                <a:ea typeface="Roboto" panose="02000000000000000000" pitchFamily="2" charset="0"/>
              </a:rPr>
              <a:t> meant:</a:t>
            </a:r>
          </a:p>
          <a:p>
            <a:pPr lvl="1">
              <a:spcBef>
                <a:spcPts val="600"/>
              </a:spcBef>
            </a:pPr>
            <a:r>
              <a:rPr lang="en-US" sz="3200" dirty="0">
                <a:latin typeface="Roboto" panose="02000000000000000000" pitchFamily="2" charset="0"/>
                <a:ea typeface="Roboto" panose="02000000000000000000" pitchFamily="2" charset="0"/>
              </a:rPr>
              <a:t>	</a:t>
            </a:r>
            <a:r>
              <a:rPr lang="en-US" sz="3200" dirty="0" err="1">
                <a:latin typeface="Roboto" panose="02000000000000000000" pitchFamily="2" charset="0"/>
                <a:ea typeface="Roboto" panose="02000000000000000000" pitchFamily="2" charset="0"/>
              </a:rPr>
              <a:t>databasename</a:t>
            </a:r>
            <a:r>
              <a:rPr lang="en-US" sz="3200" dirty="0">
                <a:latin typeface="Roboto" panose="02000000000000000000" pitchFamily="2" charset="0"/>
                <a:ea typeface="Roboto" panose="02000000000000000000" pitchFamily="2" charset="0"/>
              </a:rPr>
              <a:t> 	= sales</a:t>
            </a:r>
          </a:p>
          <a:p>
            <a:pPr lvl="1">
              <a:spcBef>
                <a:spcPts val="600"/>
              </a:spcBef>
            </a:pPr>
            <a:r>
              <a:rPr lang="en-US" sz="3200" dirty="0">
                <a:latin typeface="Roboto" panose="02000000000000000000" pitchFamily="2" charset="0"/>
                <a:ea typeface="Roboto" panose="02000000000000000000" pitchFamily="2" charset="0"/>
              </a:rPr>
              <a:t>	schema 		= </a:t>
            </a:r>
            <a:r>
              <a:rPr lang="en-US" sz="3200" dirty="0" err="1">
                <a:latin typeface="Roboto" panose="02000000000000000000" pitchFamily="2" charset="0"/>
                <a:ea typeface="Roboto" panose="02000000000000000000" pitchFamily="2" charset="0"/>
              </a:rPr>
              <a:t>dbo</a:t>
            </a:r>
            <a:endParaRPr lang="en-US" sz="3200" dirty="0">
              <a:latin typeface="Roboto" panose="02000000000000000000" pitchFamily="2" charset="0"/>
              <a:ea typeface="Roboto" panose="02000000000000000000" pitchFamily="2" charset="0"/>
            </a:endParaRPr>
          </a:p>
          <a:p>
            <a:pPr lvl="1">
              <a:spcBef>
                <a:spcPts val="600"/>
              </a:spcBef>
            </a:pPr>
            <a:r>
              <a:rPr lang="en-US" sz="3200" dirty="0">
                <a:latin typeface="Roboto" panose="02000000000000000000" pitchFamily="2" charset="0"/>
                <a:ea typeface="Roboto" panose="02000000000000000000" pitchFamily="2" charset="0"/>
              </a:rPr>
              <a:t>	</a:t>
            </a:r>
            <a:r>
              <a:rPr lang="en-US" sz="3200" dirty="0" err="1">
                <a:latin typeface="Roboto" panose="02000000000000000000" pitchFamily="2" charset="0"/>
                <a:ea typeface="Roboto" panose="02000000000000000000" pitchFamily="2" charset="0"/>
              </a:rPr>
              <a:t>tablename</a:t>
            </a:r>
            <a:r>
              <a:rPr lang="en-US" sz="3200" dirty="0">
                <a:latin typeface="Roboto" panose="02000000000000000000" pitchFamily="2" charset="0"/>
                <a:ea typeface="Roboto" panose="02000000000000000000" pitchFamily="2" charset="0"/>
              </a:rPr>
              <a:t> 		= customers</a:t>
            </a:r>
          </a:p>
          <a:p>
            <a:pPr>
              <a:spcBef>
                <a:spcPts val="600"/>
              </a:spcBef>
            </a:pPr>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772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a “schema”?</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latin typeface="Roboto" panose="02000000000000000000" pitchFamily="2" charset="0"/>
                <a:ea typeface="Roboto" panose="02000000000000000000" pitchFamily="2" charset="0"/>
              </a:rPr>
              <a:t>Schemas are </a:t>
            </a:r>
            <a:r>
              <a:rPr lang="en-US" sz="3600" dirty="0" err="1">
                <a:latin typeface="Roboto" panose="02000000000000000000" pitchFamily="2" charset="0"/>
                <a:ea typeface="Roboto" panose="02000000000000000000" pitchFamily="2" charset="0"/>
              </a:rPr>
              <a:t>securables</a:t>
            </a:r>
            <a:r>
              <a:rPr lang="en-US" sz="3600" dirty="0">
                <a:latin typeface="Roboto" panose="02000000000000000000" pitchFamily="2" charset="0"/>
                <a:ea typeface="Roboto" panose="02000000000000000000" pitchFamily="2" charset="0"/>
              </a:rPr>
              <a:t> that contain database objects.</a:t>
            </a:r>
          </a:p>
          <a:p>
            <a:r>
              <a:rPr lang="en-US" sz="3600" dirty="0">
                <a:latin typeface="Roboto" panose="02000000000000000000" pitchFamily="2" charset="0"/>
                <a:ea typeface="Roboto" panose="02000000000000000000" pitchFamily="2" charset="0"/>
              </a:rPr>
              <a:t>By default, objects are inside the “</a:t>
            </a:r>
            <a:r>
              <a:rPr lang="en-US" sz="3600" dirty="0" err="1">
                <a:latin typeface="Roboto" panose="02000000000000000000" pitchFamily="2" charset="0"/>
                <a:ea typeface="Roboto" panose="02000000000000000000" pitchFamily="2" charset="0"/>
              </a:rPr>
              <a:t>dbo</a:t>
            </a:r>
            <a:r>
              <a:rPr lang="en-US" sz="3600" dirty="0">
                <a:latin typeface="Roboto" panose="02000000000000000000" pitchFamily="2" charset="0"/>
                <a:ea typeface="Roboto" panose="02000000000000000000" pitchFamily="2" charset="0"/>
              </a:rPr>
              <a:t>” schema.</a:t>
            </a:r>
          </a:p>
          <a:p>
            <a:r>
              <a:rPr lang="en-US" sz="3600" dirty="0">
                <a:latin typeface="Roboto" panose="02000000000000000000" pitchFamily="2" charset="0"/>
                <a:ea typeface="Roboto" panose="02000000000000000000" pitchFamily="2" charset="0"/>
              </a:rPr>
              <a:t>Additional user schemas can (should) be created. Permissions can be granted to schemas as a set.</a:t>
            </a:r>
          </a:p>
          <a:p>
            <a:pPr marL="0" indent="0">
              <a:buNone/>
            </a:pPr>
            <a:r>
              <a:rPr lang="en-US" sz="3600" dirty="0">
                <a:latin typeface="Roboto" panose="02000000000000000000" pitchFamily="2" charset="0"/>
                <a:ea typeface="Roboto" panose="02000000000000000000" pitchFamily="2" charset="0"/>
              </a:rPr>
              <a:t>Examples: </a:t>
            </a:r>
          </a:p>
          <a:p>
            <a:pPr lvl="1"/>
            <a:r>
              <a:rPr lang="en-US" sz="3200" dirty="0">
                <a:latin typeface="Roboto" panose="02000000000000000000" pitchFamily="2" charset="0"/>
                <a:ea typeface="Roboto" panose="02000000000000000000" pitchFamily="2" charset="0"/>
              </a:rPr>
              <a:t>logical 	[Staging], [ODS], [Audit], [WH]</a:t>
            </a:r>
          </a:p>
          <a:p>
            <a:pPr lvl="1"/>
            <a:r>
              <a:rPr lang="en-US" sz="3200" dirty="0">
                <a:latin typeface="Roboto" panose="02000000000000000000" pitchFamily="2" charset="0"/>
                <a:ea typeface="Roboto" panose="02000000000000000000" pitchFamily="2" charset="0"/>
              </a:rPr>
              <a:t>business 	[Sales], [HR], [Acct], [Reporting]</a:t>
            </a:r>
          </a:p>
          <a:p>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9461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“DBO”?</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latin typeface="Roboto" panose="02000000000000000000" pitchFamily="2" charset="0"/>
                <a:ea typeface="Roboto" panose="02000000000000000000" pitchFamily="2" charset="0"/>
              </a:rPr>
              <a:t>In SQL 2000, </a:t>
            </a:r>
            <a:r>
              <a:rPr lang="en-US" sz="3600" dirty="0" err="1">
                <a:latin typeface="Roboto" panose="02000000000000000000" pitchFamily="2" charset="0"/>
                <a:ea typeface="Roboto" panose="02000000000000000000" pitchFamily="2" charset="0"/>
              </a:rPr>
              <a:t>dbo</a:t>
            </a:r>
            <a:r>
              <a:rPr lang="en-US" sz="3600" dirty="0">
                <a:latin typeface="Roboto" panose="02000000000000000000" pitchFamily="2" charset="0"/>
                <a:ea typeface="Roboto" panose="02000000000000000000" pitchFamily="2" charset="0"/>
              </a:rPr>
              <a:t> was a special user inside each database with sysadmin permissions, which by default owned any object created by an admin. </a:t>
            </a:r>
          </a:p>
          <a:p>
            <a:r>
              <a:rPr lang="en-US" sz="3600" dirty="0">
                <a:latin typeface="Roboto" panose="02000000000000000000" pitchFamily="2" charset="0"/>
                <a:ea typeface="Roboto" panose="02000000000000000000" pitchFamily="2" charset="0"/>
              </a:rPr>
              <a:t>In SQL 2005 and above, </a:t>
            </a:r>
            <a:r>
              <a:rPr lang="en-US" sz="3600" dirty="0" err="1">
                <a:latin typeface="Roboto" panose="02000000000000000000" pitchFamily="2" charset="0"/>
                <a:ea typeface="Roboto" panose="02000000000000000000" pitchFamily="2" charset="0"/>
              </a:rPr>
              <a:t>dbo</a:t>
            </a:r>
            <a:r>
              <a:rPr lang="en-US" sz="3600" dirty="0">
                <a:latin typeface="Roboto" panose="02000000000000000000" pitchFamily="2" charset="0"/>
                <a:ea typeface="Roboto" panose="02000000000000000000" pitchFamily="2" charset="0"/>
              </a:rPr>
              <a:t> is still a special user that sysadmin logins are mapped to in each database.</a:t>
            </a:r>
          </a:p>
          <a:p>
            <a:r>
              <a:rPr lang="en-US" sz="3600" dirty="0">
                <a:latin typeface="Roboto" panose="02000000000000000000" pitchFamily="2" charset="0"/>
                <a:ea typeface="Roboto" panose="02000000000000000000" pitchFamily="2" charset="0"/>
              </a:rPr>
              <a:t>Saying a user has “</a:t>
            </a:r>
            <a:r>
              <a:rPr lang="en-US" sz="3600" dirty="0" err="1">
                <a:latin typeface="Roboto" panose="02000000000000000000" pitchFamily="2" charset="0"/>
                <a:ea typeface="Roboto" panose="02000000000000000000" pitchFamily="2" charset="0"/>
              </a:rPr>
              <a:t>dbo</a:t>
            </a:r>
            <a:r>
              <a:rPr lang="en-US" sz="3600" dirty="0">
                <a:latin typeface="Roboto" panose="02000000000000000000" pitchFamily="2" charset="0"/>
                <a:ea typeface="Roboto" panose="02000000000000000000" pitchFamily="2" charset="0"/>
              </a:rPr>
              <a:t> permissions” is incorrect.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Instead, “[sysadmin] or [</a:t>
            </a:r>
            <a:r>
              <a:rPr lang="en-US" sz="3600" dirty="0" err="1">
                <a:latin typeface="Roboto" panose="02000000000000000000" pitchFamily="2" charset="0"/>
                <a:ea typeface="Roboto" panose="02000000000000000000" pitchFamily="2" charset="0"/>
              </a:rPr>
              <a:t>db_owner</a:t>
            </a:r>
            <a:r>
              <a:rPr lang="en-US" sz="3600" dirty="0">
                <a:latin typeface="Roboto" panose="02000000000000000000" pitchFamily="2" charset="0"/>
                <a:ea typeface="Roboto" panose="02000000000000000000" pitchFamily="2" charset="0"/>
              </a:rPr>
              <a:t>] role membership.”</a:t>
            </a:r>
          </a:p>
        </p:txBody>
      </p:sp>
    </p:spTree>
    <p:extLst>
      <p:ext uri="{BB962C8B-B14F-4D97-AF65-F5344CB8AC3E}">
        <p14:creationId xmlns:p14="http://schemas.microsoft.com/office/powerpoint/2010/main" val="98234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What is “ownership”?</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latin typeface="Roboto" panose="02000000000000000000" pitchFamily="2" charset="0"/>
                <a:ea typeface="Roboto" panose="02000000000000000000" pitchFamily="2" charset="0"/>
              </a:rPr>
              <a:t>Microsoft has mostly done away with the terminology of Users or Logins “owning” objects.</a:t>
            </a:r>
          </a:p>
          <a:p>
            <a:r>
              <a:rPr lang="en-US" sz="3600" dirty="0">
                <a:latin typeface="Roboto" panose="02000000000000000000" pitchFamily="2" charset="0"/>
                <a:ea typeface="Roboto" panose="02000000000000000000" pitchFamily="2" charset="0"/>
              </a:rPr>
              <a:t>Changing the AUTHORIZATION is now the more accurate term to describe “ownership” of an object.  </a:t>
            </a:r>
          </a:p>
          <a:p>
            <a:r>
              <a:rPr lang="en-US" sz="3600" dirty="0">
                <a:latin typeface="Roboto" panose="02000000000000000000" pitchFamily="2" charset="0"/>
                <a:ea typeface="Roboto" panose="02000000000000000000" pitchFamily="2" charset="0"/>
              </a:rPr>
              <a:t>For example, </a:t>
            </a:r>
            <a:r>
              <a:rPr lang="en-US" sz="3600" dirty="0" err="1">
                <a:solidFill>
                  <a:srgbClr val="800000"/>
                </a:solidFill>
                <a:latin typeface="Roboto" panose="02000000000000000000" pitchFamily="2" charset="0"/>
                <a:ea typeface="Roboto" panose="02000000000000000000" pitchFamily="2" charset="0"/>
              </a:rPr>
              <a:t>sp_changedbowner</a:t>
            </a:r>
            <a:r>
              <a:rPr lang="en-US" sz="3600" dirty="0">
                <a:solidFill>
                  <a:srgbClr val="000000"/>
                </a:solidFill>
                <a:latin typeface="Roboto" panose="02000000000000000000" pitchFamily="2" charset="0"/>
                <a:ea typeface="Roboto" panose="02000000000000000000" pitchFamily="2" charset="0"/>
              </a:rPr>
              <a:t> </a:t>
            </a:r>
            <a:r>
              <a:rPr lang="en-US" sz="3600" dirty="0">
                <a:latin typeface="Roboto" panose="02000000000000000000" pitchFamily="2" charset="0"/>
                <a:ea typeface="Roboto" panose="02000000000000000000" pitchFamily="2" charset="0"/>
              </a:rPr>
              <a:t>is deprecated, replaced by </a:t>
            </a:r>
            <a:r>
              <a:rPr lang="en-US" sz="3600" dirty="0">
                <a:solidFill>
                  <a:srgbClr val="0000FF"/>
                </a:solidFill>
                <a:latin typeface="Roboto" panose="02000000000000000000" pitchFamily="2" charset="0"/>
                <a:ea typeface="Roboto" panose="02000000000000000000" pitchFamily="2" charset="0"/>
              </a:rPr>
              <a:t>ALTER</a:t>
            </a:r>
            <a:r>
              <a:rPr lang="en-US" sz="3600" dirty="0">
                <a:solidFill>
                  <a:srgbClr val="000000"/>
                </a:solidFill>
                <a:latin typeface="Roboto" panose="02000000000000000000" pitchFamily="2" charset="0"/>
                <a:ea typeface="Roboto" panose="02000000000000000000" pitchFamily="2" charset="0"/>
              </a:rPr>
              <a:t> </a:t>
            </a:r>
            <a:r>
              <a:rPr lang="en-US" sz="3600" dirty="0">
                <a:solidFill>
                  <a:srgbClr val="0000FF"/>
                </a:solidFill>
                <a:latin typeface="Roboto" panose="02000000000000000000" pitchFamily="2" charset="0"/>
                <a:ea typeface="Roboto" panose="02000000000000000000" pitchFamily="2" charset="0"/>
              </a:rPr>
              <a:t>AUTHORIZATION</a:t>
            </a:r>
            <a:r>
              <a:rPr lang="en-US" sz="3600" dirty="0">
                <a:latin typeface="Roboto" panose="02000000000000000000" pitchFamily="2" charset="0"/>
                <a:ea typeface="Roboto" panose="02000000000000000000" pitchFamily="2" charset="0"/>
              </a:rPr>
              <a:t>.</a:t>
            </a:r>
          </a:p>
          <a:p>
            <a:r>
              <a:rPr lang="en-US" sz="3600" dirty="0">
                <a:latin typeface="Roboto" panose="02000000000000000000" pitchFamily="2" charset="0"/>
                <a:ea typeface="Roboto" panose="02000000000000000000" pitchFamily="2" charset="0"/>
              </a:rPr>
              <a:t>Databases should be “owned” by </a:t>
            </a:r>
            <a:r>
              <a:rPr lang="en-US" sz="3600" b="1" dirty="0">
                <a:latin typeface="Roboto" panose="02000000000000000000" pitchFamily="2" charset="0"/>
                <a:ea typeface="Roboto" panose="02000000000000000000" pitchFamily="2" charset="0"/>
              </a:rPr>
              <a:t>service</a:t>
            </a:r>
            <a:r>
              <a:rPr lang="en-US" sz="3600" dirty="0">
                <a:latin typeface="Roboto" panose="02000000000000000000" pitchFamily="2" charset="0"/>
                <a:ea typeface="Roboto" panose="02000000000000000000" pitchFamily="2" charset="0"/>
              </a:rPr>
              <a:t> accounts, </a:t>
            </a:r>
            <a:br>
              <a:rPr lang="en-US" sz="3600" dirty="0">
                <a:latin typeface="Roboto" panose="02000000000000000000" pitchFamily="2" charset="0"/>
                <a:ea typeface="Roboto" panose="02000000000000000000" pitchFamily="2" charset="0"/>
              </a:rPr>
            </a:br>
            <a:r>
              <a:rPr lang="en-US" sz="3600" dirty="0">
                <a:latin typeface="Roboto" panose="02000000000000000000" pitchFamily="2" charset="0"/>
                <a:ea typeface="Roboto" panose="02000000000000000000" pitchFamily="2" charset="0"/>
              </a:rPr>
              <a:t>not </a:t>
            </a:r>
            <a:r>
              <a:rPr lang="en-US" sz="3600" b="1" dirty="0">
                <a:latin typeface="Roboto" panose="02000000000000000000" pitchFamily="2" charset="0"/>
                <a:ea typeface="Roboto" panose="02000000000000000000" pitchFamily="2" charset="0"/>
              </a:rPr>
              <a:t>interactive</a:t>
            </a:r>
            <a:r>
              <a:rPr lang="en-US" sz="3600" dirty="0">
                <a:latin typeface="Roboto" panose="02000000000000000000" pitchFamily="2" charset="0"/>
                <a:ea typeface="Roboto" panose="02000000000000000000" pitchFamily="2" charset="0"/>
              </a:rPr>
              <a:t> accounts.</a:t>
            </a:r>
          </a:p>
          <a:p>
            <a:endParaRPr lang="en-US"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330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Interactive vs Service Accounts</a:t>
            </a:r>
            <a:endParaRPr lang="en-CA" sz="4600" dirty="0">
              <a:latin typeface="Roboto" panose="02000000000000000000" pitchFamily="2" charset="0"/>
              <a:ea typeface="Roboto" panose="02000000000000000000" pitchFamily="2" charset="0"/>
            </a:endParaRP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latin typeface="Roboto" panose="02000000000000000000" pitchFamily="2" charset="0"/>
                <a:ea typeface="Roboto" panose="02000000000000000000" pitchFamily="2" charset="0"/>
              </a:rPr>
              <a:t>Interactive Accounts = used by a human, typed in</a:t>
            </a:r>
          </a:p>
          <a:p>
            <a:pPr lvl="2"/>
            <a:r>
              <a:rPr lang="en-US" sz="2800" dirty="0">
                <a:latin typeface="Roboto" panose="02000000000000000000" pitchFamily="2" charset="0"/>
                <a:ea typeface="Roboto" panose="02000000000000000000" pitchFamily="2" charset="0"/>
              </a:rPr>
              <a:t>Individual day to day accounts, admin accounts</a:t>
            </a:r>
          </a:p>
          <a:p>
            <a:pPr lvl="2"/>
            <a:r>
              <a:rPr lang="en-US" sz="2800" dirty="0">
                <a:latin typeface="Roboto" panose="02000000000000000000" pitchFamily="2" charset="0"/>
                <a:ea typeface="Roboto" panose="02000000000000000000" pitchFamily="2" charset="0"/>
              </a:rPr>
              <a:t>Common shared team accounts (never recommended)</a:t>
            </a:r>
          </a:p>
          <a:p>
            <a:pPr lvl="2"/>
            <a:r>
              <a:rPr lang="en-US" sz="2800" dirty="0">
                <a:latin typeface="Roboto" panose="02000000000000000000" pitchFamily="2" charset="0"/>
                <a:ea typeface="Roboto" panose="02000000000000000000" pitchFamily="2" charset="0"/>
              </a:rPr>
              <a:t>Still best to grant to interactive accounts via AD Groups</a:t>
            </a:r>
          </a:p>
          <a:p>
            <a:r>
              <a:rPr lang="en-US" sz="3600" dirty="0">
                <a:latin typeface="Roboto" panose="02000000000000000000" pitchFamily="2" charset="0"/>
                <a:ea typeface="Roboto" panose="02000000000000000000" pitchFamily="2" charset="0"/>
              </a:rPr>
              <a:t>Service Accounts = never typed in by a human</a:t>
            </a:r>
          </a:p>
          <a:p>
            <a:pPr lvl="2"/>
            <a:r>
              <a:rPr lang="en-US" sz="2800" dirty="0">
                <a:latin typeface="Roboto" panose="02000000000000000000" pitchFamily="2" charset="0"/>
                <a:ea typeface="Roboto" panose="02000000000000000000" pitchFamily="2" charset="0"/>
              </a:rPr>
              <a:t>Regular AD Accounts where the password is long and more importantly, not known to anyone outside of a password vault</a:t>
            </a:r>
          </a:p>
        </p:txBody>
      </p:sp>
    </p:spTree>
    <p:extLst>
      <p:ext uri="{BB962C8B-B14F-4D97-AF65-F5344CB8AC3E}">
        <p14:creationId xmlns:p14="http://schemas.microsoft.com/office/powerpoint/2010/main" val="160165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Appropriate use:</a:t>
            </a:r>
          </a:p>
        </p:txBody>
      </p:sp>
      <p:graphicFrame>
        <p:nvGraphicFramePr>
          <p:cNvPr id="3" name="Table 3">
            <a:extLst>
              <a:ext uri="{FF2B5EF4-FFF2-40B4-BE49-F238E27FC236}">
                <a16:creationId xmlns:a16="http://schemas.microsoft.com/office/drawing/2014/main" id="{934E3057-9082-4E34-ACE6-71EED227D625}"/>
              </a:ext>
            </a:extLst>
          </p:cNvPr>
          <p:cNvGraphicFramePr>
            <a:graphicFrameLocks noGrp="1"/>
          </p:cNvGraphicFramePr>
          <p:nvPr>
            <p:extLst>
              <p:ext uri="{D42A27DB-BD31-4B8C-83A1-F6EECF244321}">
                <p14:modId xmlns:p14="http://schemas.microsoft.com/office/powerpoint/2010/main" val="3697150550"/>
              </p:ext>
            </p:extLst>
          </p:nvPr>
        </p:nvGraphicFramePr>
        <p:xfrm>
          <a:off x="914400" y="2247900"/>
          <a:ext cx="10515600" cy="3543300"/>
        </p:xfrm>
        <a:graphic>
          <a:graphicData uri="http://schemas.openxmlformats.org/drawingml/2006/table">
            <a:tbl>
              <a:tblPr firstCol="1" bandRow="1">
                <a:tableStyleId>{9D7B26C5-4107-4FEC-AEDC-1716B250A1EF}</a:tableStyleId>
              </a:tblPr>
              <a:tblGrid>
                <a:gridCol w="6172200">
                  <a:extLst>
                    <a:ext uri="{9D8B030D-6E8A-4147-A177-3AD203B41FA5}">
                      <a16:colId xmlns:a16="http://schemas.microsoft.com/office/drawing/2014/main" val="407033866"/>
                    </a:ext>
                  </a:extLst>
                </a:gridCol>
                <a:gridCol w="4343400">
                  <a:extLst>
                    <a:ext uri="{9D8B030D-6E8A-4147-A177-3AD203B41FA5}">
                      <a16:colId xmlns:a16="http://schemas.microsoft.com/office/drawing/2014/main" val="442987067"/>
                    </a:ext>
                  </a:extLst>
                </a:gridCol>
              </a:tblGrid>
              <a:tr h="590550">
                <a:tc>
                  <a:txBody>
                    <a:bodyPr/>
                    <a:lstStyle/>
                    <a:p>
                      <a:r>
                        <a:rPr lang="en-US" sz="2800" dirty="0"/>
                        <a:t>Database owner</a:t>
                      </a:r>
                    </a:p>
                  </a:txBody>
                  <a:tcPr/>
                </a:tc>
                <a:tc>
                  <a:txBody>
                    <a:bodyPr/>
                    <a:lstStyle/>
                    <a:p>
                      <a:r>
                        <a:rPr lang="en-US" sz="2800" dirty="0"/>
                        <a:t>Service Account</a:t>
                      </a:r>
                    </a:p>
                  </a:txBody>
                  <a:tcPr/>
                </a:tc>
                <a:extLst>
                  <a:ext uri="{0D108BD9-81ED-4DB2-BD59-A6C34878D82A}">
                    <a16:rowId xmlns:a16="http://schemas.microsoft.com/office/drawing/2014/main" val="3915141906"/>
                  </a:ext>
                </a:extLst>
              </a:tr>
              <a:tr h="590550">
                <a:tc>
                  <a:txBody>
                    <a:bodyPr/>
                    <a:lstStyle/>
                    <a:p>
                      <a:r>
                        <a:rPr lang="en-US" sz="2800"/>
                        <a:t>SQL Agent job owner</a:t>
                      </a:r>
                      <a:endParaRPr lang="en-US" sz="28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021665268"/>
                  </a:ext>
                </a:extLst>
              </a:tr>
              <a:tr h="590550">
                <a:tc>
                  <a:txBody>
                    <a:bodyPr/>
                    <a:lstStyle/>
                    <a:p>
                      <a:r>
                        <a:rPr lang="en-US" sz="2800" dirty="0"/>
                        <a:t>Schema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3492977930"/>
                  </a:ext>
                </a:extLst>
              </a:tr>
              <a:tr h="590550">
                <a:tc>
                  <a:txBody>
                    <a:bodyPr/>
                    <a:lstStyle/>
                    <a:p>
                      <a:r>
                        <a:rPr lang="en-US" sz="2800" dirty="0"/>
                        <a:t>Availability groups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676226423"/>
                  </a:ext>
                </a:extLst>
              </a:tr>
              <a:tr h="590550">
                <a:tc>
                  <a:txBody>
                    <a:bodyPr/>
                    <a:lstStyle/>
                    <a:p>
                      <a:r>
                        <a:rPr lang="en-US" sz="2800" dirty="0"/>
                        <a:t>SQL services service account</a:t>
                      </a:r>
                    </a:p>
                  </a:txBody>
                  <a:tcPr/>
                </a:tc>
                <a:tc>
                  <a:txBody>
                    <a:bodyPr/>
                    <a:lstStyle/>
                    <a:p>
                      <a:r>
                        <a:rPr lang="en-US" sz="2800" dirty="0"/>
                        <a:t>Service Account </a:t>
                      </a:r>
                    </a:p>
                  </a:txBody>
                  <a:tcPr/>
                </a:tc>
                <a:extLst>
                  <a:ext uri="{0D108BD9-81ED-4DB2-BD59-A6C34878D82A}">
                    <a16:rowId xmlns:a16="http://schemas.microsoft.com/office/drawing/2014/main" val="3957117907"/>
                  </a:ext>
                </a:extLst>
              </a:tr>
              <a:tr h="590550">
                <a:tc>
                  <a:txBody>
                    <a:bodyPr/>
                    <a:lstStyle/>
                    <a:p>
                      <a:r>
                        <a:rPr lang="en-US" sz="2800" dirty="0"/>
                        <a:t>Application connection strings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4070495302"/>
                  </a:ext>
                </a:extLst>
              </a:tr>
            </a:tbl>
          </a:graphicData>
        </a:graphic>
      </p:graphicFrame>
    </p:spTree>
    <p:extLst>
      <p:ext uri="{BB962C8B-B14F-4D97-AF65-F5344CB8AC3E}">
        <p14:creationId xmlns:p14="http://schemas.microsoft.com/office/powerpoint/2010/main" val="42121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VSA vs MSA (and </a:t>
            </a:r>
            <a:r>
              <a:rPr lang="en-US" dirty="0" err="1"/>
              <a:t>gMSA</a:t>
            </a:r>
            <a:r>
              <a:rPr lang="en-US" dirty="0"/>
              <a:t>)</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latin typeface="Roboto" panose="02000000000000000000" pitchFamily="2" charset="0"/>
                <a:ea typeface="Roboto" panose="02000000000000000000" pitchFamily="2" charset="0"/>
              </a:rPr>
              <a:t>Virtual Service Account – managed by machine</a:t>
            </a:r>
          </a:p>
          <a:p>
            <a:pPr lvl="1"/>
            <a:r>
              <a:rPr lang="en-US" sz="3067" dirty="0">
                <a:latin typeface="Roboto" panose="02000000000000000000" pitchFamily="2" charset="0"/>
                <a:ea typeface="Roboto" panose="02000000000000000000" pitchFamily="2" charset="0"/>
              </a:rPr>
              <a:t>Examples: [NT SERVICE\MSSQLSERVER], </a:t>
            </a:r>
            <a:br>
              <a:rPr lang="en-US" sz="3067" dirty="0">
                <a:latin typeface="Roboto" panose="02000000000000000000" pitchFamily="2" charset="0"/>
                <a:ea typeface="Roboto" panose="02000000000000000000" pitchFamily="2" charset="0"/>
              </a:rPr>
            </a:br>
            <a:r>
              <a:rPr lang="en-US" sz="3067" dirty="0">
                <a:latin typeface="Roboto" panose="02000000000000000000" pitchFamily="2" charset="0"/>
                <a:ea typeface="Roboto" panose="02000000000000000000" pitchFamily="2" charset="0"/>
              </a:rPr>
              <a:t>[NT SERVICE\SQLSERVERAGENT]</a:t>
            </a:r>
          </a:p>
          <a:p>
            <a:r>
              <a:rPr lang="en-US" sz="3600" dirty="0">
                <a:latin typeface="Roboto" panose="02000000000000000000" pitchFamily="2" charset="0"/>
                <a:ea typeface="Roboto" panose="02000000000000000000" pitchFamily="2" charset="0"/>
              </a:rPr>
              <a:t>Managed Service Account – managed by DC</a:t>
            </a:r>
          </a:p>
          <a:p>
            <a:pPr lvl="1"/>
            <a:r>
              <a:rPr lang="en-US" sz="3067" dirty="0">
                <a:latin typeface="Roboto" panose="02000000000000000000" pitchFamily="2" charset="0"/>
                <a:ea typeface="Roboto" panose="02000000000000000000" pitchFamily="2" charset="0"/>
              </a:rPr>
              <a:t>Examples: [Spark\msa_SQLSERVER1$]</a:t>
            </a:r>
          </a:p>
          <a:p>
            <a:r>
              <a:rPr lang="en-US" sz="3067" dirty="0">
                <a:latin typeface="Roboto" panose="02000000000000000000" pitchFamily="2" charset="0"/>
                <a:ea typeface="Roboto" panose="02000000000000000000" pitchFamily="2" charset="0"/>
                <a:cs typeface="Segoe UI Semilight" panose="020B0402040204020203" pitchFamily="34" charset="0"/>
              </a:rPr>
              <a:t>PowerShell to install:</a:t>
            </a:r>
          </a:p>
          <a:p>
            <a:pPr marL="0" indent="0">
              <a:buNone/>
            </a:pPr>
            <a:r>
              <a:rPr lang="en-US" sz="2800" dirty="0">
                <a:solidFill>
                  <a:srgbClr val="000000"/>
                </a:solidFill>
                <a:latin typeface="Consolas" panose="020B0609020204030204" pitchFamily="49" charset="0"/>
              </a:rPr>
              <a:t>Install-</a:t>
            </a:r>
            <a:r>
              <a:rPr lang="en-US" sz="2800" dirty="0" err="1">
                <a:solidFill>
                  <a:srgbClr val="000000"/>
                </a:solidFill>
                <a:latin typeface="Consolas" panose="020B0609020204030204" pitchFamily="49" charset="0"/>
              </a:rPr>
              <a:t>ADServiceAccount</a:t>
            </a:r>
            <a:r>
              <a:rPr lang="en-US" sz="2800" dirty="0">
                <a:solidFill>
                  <a:srgbClr val="000000"/>
                </a:solidFill>
                <a:latin typeface="Consolas" panose="020B0609020204030204" pitchFamily="49" charset="0"/>
              </a:rPr>
              <a:t> -Identity </a:t>
            </a:r>
            <a:r>
              <a:rPr lang="en-US" sz="2800" dirty="0">
                <a:solidFill>
                  <a:srgbClr val="A31515"/>
                </a:solidFill>
                <a:latin typeface="Consolas" panose="020B0609020204030204" pitchFamily="49" charset="0"/>
              </a:rPr>
              <a:t>"</a:t>
            </a:r>
            <a:r>
              <a:rPr lang="en-US" sz="2800" dirty="0" err="1">
                <a:solidFill>
                  <a:srgbClr val="A31515"/>
                </a:solidFill>
                <a:latin typeface="Consolas" panose="020B0609020204030204" pitchFamily="49" charset="0"/>
              </a:rPr>
              <a:t>msa_whatever</a:t>
            </a:r>
            <a:r>
              <a:rPr lang="en-US" sz="2800" dirty="0">
                <a:solidFill>
                  <a:srgbClr val="A31515"/>
                </a:solidFill>
                <a:latin typeface="Consolas" panose="020B0609020204030204" pitchFamily="49" charset="0"/>
              </a:rPr>
              <a:t>"</a:t>
            </a:r>
          </a:p>
          <a:p>
            <a:r>
              <a:rPr lang="en-US" sz="3600" dirty="0">
                <a:latin typeface="Roboto" panose="02000000000000000000" pitchFamily="2" charset="0"/>
                <a:ea typeface="Roboto" panose="02000000000000000000" pitchFamily="2" charset="0"/>
              </a:rPr>
              <a:t>Group Managed Service Account - </a:t>
            </a:r>
            <a:r>
              <a:rPr lang="en-US" sz="3600" dirty="0" err="1">
                <a:latin typeface="Roboto" panose="02000000000000000000" pitchFamily="2" charset="0"/>
                <a:ea typeface="Roboto" panose="02000000000000000000" pitchFamily="2" charset="0"/>
              </a:rPr>
              <a:t>gMSA</a:t>
            </a:r>
            <a:endParaRPr lang="en-US" sz="3600" dirty="0">
              <a:latin typeface="Roboto" panose="02000000000000000000" pitchFamily="2" charset="0"/>
              <a:ea typeface="Roboto" panose="02000000000000000000" pitchFamily="2" charset="0"/>
            </a:endParaRPr>
          </a:p>
          <a:p>
            <a:pPr lvl="1"/>
            <a:endParaRPr lang="en-US" sz="3067" dirty="0"/>
          </a:p>
        </p:txBody>
      </p:sp>
    </p:spTree>
    <p:extLst>
      <p:ext uri="{BB962C8B-B14F-4D97-AF65-F5344CB8AC3E}">
        <p14:creationId xmlns:p14="http://schemas.microsoft.com/office/powerpoint/2010/main" val="2380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err="1"/>
              <a:t>Wrapup</a:t>
            </a:r>
            <a:r>
              <a:rPr lang="en-CA" sz="1200" dirty="0"/>
              <a:t> Section</a:t>
            </a:r>
          </a:p>
        </p:txBody>
      </p:sp>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latin typeface="Roboto" panose="02000000000000000000" pitchFamily="2" charset="0"/>
              </a:rPr>
              <a:t>Wrapup</a:t>
            </a:r>
            <a:r>
              <a:rPr lang="en-CA" dirty="0">
                <a:latin typeface="Roboto" panose="02000000000000000000" pitchFamily="2" charset="0"/>
              </a:rPr>
              <a:t> and Questions</a:t>
            </a:r>
          </a:p>
        </p:txBody>
      </p:sp>
    </p:spTree>
    <p:extLst>
      <p:ext uri="{BB962C8B-B14F-4D97-AF65-F5344CB8AC3E}">
        <p14:creationId xmlns:p14="http://schemas.microsoft.com/office/powerpoint/2010/main" val="1821139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SQL Server 2019 Administration Inside Out</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by Microsoft Press</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2017 published Feb 2018</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2019 published March 2020</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37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latin typeface="Roboto" panose="02000000000000000000" pitchFamily="2" charset="0"/>
                <a:ea typeface="Roboto" panose="02000000000000000000" pitchFamily="2" charset="0"/>
              </a:rPr>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346401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*Most of the time. We’ll talk about it.</a:t>
            </a:r>
          </a:p>
          <a:p>
            <a:endParaRPr lang="en-CA" sz="2800" dirty="0">
              <a:latin typeface="Roboto" panose="02000000000000000000" pitchFamily="2" charset="0"/>
              <a:ea typeface="Roboto" panose="02000000000000000000" pitchFamily="2" charset="0"/>
            </a:endParaRPr>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latin typeface="Roboto" panose="02000000000000000000" pitchFamily="2" charset="0"/>
                <a:ea typeface="Roboto" panose="02000000000000000000" pitchFamily="2" charset="0"/>
              </a:rPr>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346401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system database, so is not included in  other DB restores</a:t>
            </a:r>
          </a:p>
        </p:txBody>
      </p:sp>
      <p:grpSp>
        <p:nvGrpSpPr>
          <p:cNvPr id="7" name="Group 6" descr="A screenshot of the SSMS Object Explorer.  The Security Folders under Database and Server are highlighted. ">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
        <p:nvSpPr>
          <p:cNvPr id="3" name="Slide Number Placeholder 2">
            <a:extLst>
              <a:ext uri="{FF2B5EF4-FFF2-40B4-BE49-F238E27FC236}">
                <a16:creationId xmlns:a16="http://schemas.microsoft.com/office/drawing/2014/main" id="{B2FAA22B-0875-4E7E-9DED-D945062BCCA6}"/>
              </a:ext>
              <a:ext uri="{C183D7F6-B498-43B3-948B-1728B52AA6E4}">
                <adec:decorative xmlns:adec="http://schemas.microsoft.com/office/drawing/2017/decorative" val="1"/>
              </a:ext>
            </a:extLst>
          </p:cNvPr>
          <p:cNvSpPr>
            <a:spLocks noGrp="1"/>
          </p:cNvSpPr>
          <p:nvPr>
            <p:ph type="sldNum" sz="quarter" idx="30"/>
          </p:nvPr>
        </p:nvSpPr>
        <p:spPr/>
        <p:txBody>
          <a:bodyPr/>
          <a:lstStyle/>
          <a:p>
            <a:fld id="{4A957F66-0D31-42E0-AEB2-85ABD523F8CC}" type="slidenum">
              <a:rPr lang="en-US" smtClean="0"/>
              <a:t>7</a:t>
            </a:fld>
            <a:endParaRPr lang="en-US"/>
          </a:p>
        </p:txBody>
      </p:sp>
    </p:spTree>
    <p:extLst>
      <p:ext uri="{BB962C8B-B14F-4D97-AF65-F5344CB8AC3E}">
        <p14:creationId xmlns:p14="http://schemas.microsoft.com/office/powerpoint/2010/main" val="430112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marL="0" marR="0" lvl="0" indent="0" algn="l" defTabSz="4838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hlinkClick r:id="rId4"/>
              </a:rPr>
              <a:t>https://www.thewallsproject.org/programs/futures_fund/</a:t>
            </a:r>
            <a:endParaRPr kumimoji="0" lang="en-US" sz="1800" b="0" i="0" u="none" strike="noStrike" kern="1200" cap="none" spc="0" normalizeH="0" baseline="0" noProof="0" dirty="0">
              <a:ln>
                <a:noFill/>
              </a:ln>
              <a:solidFill>
                <a:srgbClr val="003830"/>
              </a:solidFill>
              <a:effectLst/>
              <a:uLnTx/>
              <a:uFillTx/>
              <a:latin typeface="Calibri" panose="020F0502020204030204"/>
              <a:ea typeface="+mn-ea"/>
              <a:cs typeface="+mn-cs"/>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02561" cy="540905"/>
          </a:xfrm>
        </p:spPr>
        <p:txBody>
          <a:bodyPr>
            <a:normAutofit fontScale="70000" lnSpcReduction="20000"/>
          </a:bodyPr>
          <a:lstStyle/>
          <a:p>
            <a:r>
              <a:rPr lang="en-US" sz="2300" dirty="0">
                <a:solidFill>
                  <a:schemeClr val="tx1"/>
                </a:solidFill>
                <a:latin typeface="Roboto" panose="02000000000000000000" pitchFamily="2" charset="0"/>
                <a:ea typeface="Roboto" panose="02000000000000000000" pitchFamily="2" charset="0"/>
              </a:rPr>
              <a:t>he/him</a:t>
            </a:r>
          </a:p>
          <a:p>
            <a:r>
              <a:rPr lang="en-US" sz="2400" dirty="0">
                <a:solidFill>
                  <a:schemeClr val="tx1"/>
                </a:solidFill>
                <a:latin typeface="Roboto" panose="02000000000000000000" pitchFamily="2" charset="0"/>
                <a:ea typeface="Roboto" panose="02000000000000000000" pitchFamily="2" charset="0"/>
              </a:rPr>
              <a:t>Senior Content Developer, SQL-Docs,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801169" y="454082"/>
            <a:ext cx="2383474" cy="2383472"/>
          </a:xfrm>
        </p:spPr>
      </p:pic>
      <p:sp>
        <p:nvSpPr>
          <p:cNvPr id="152" name="Text Placeholder 151"/>
          <p:cNvSpPr>
            <a:spLocks noGrp="1"/>
          </p:cNvSpPr>
          <p:nvPr>
            <p:ph type="body" sz="quarter" idx="13"/>
          </p:nvPr>
        </p:nvSpPr>
        <p:spPr>
          <a:xfrm>
            <a:off x="7493074" y="1600816"/>
            <a:ext cx="4698927" cy="821505"/>
          </a:xfrm>
        </p:spPr>
        <p:txBody>
          <a:bodyPr>
            <a:normAutofit fontScale="92500"/>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Former Principal Consultant,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Microsoft MVP Data Platform</a:t>
            </a:r>
          </a:p>
        </p:txBody>
      </p:sp>
      <p:sp>
        <p:nvSpPr>
          <p:cNvPr id="154" name="Text Placeholder 153"/>
          <p:cNvSpPr>
            <a:spLocks noGrp="1"/>
          </p:cNvSpPr>
          <p:nvPr>
            <p:ph type="body" sz="quarter" idx="15"/>
          </p:nvPr>
        </p:nvSpPr>
        <p:spPr>
          <a:xfrm>
            <a:off x="7492982" y="2813401"/>
            <a:ext cx="4698927" cy="1406131"/>
          </a:xfrm>
        </p:spPr>
        <p:txBody>
          <a:bodyPr>
            <a:normAutofit/>
          </a:bodyPr>
          <a:lstStyle/>
          <a:p>
            <a:pPr>
              <a:lnSpc>
                <a:spcPct val="110000"/>
              </a:lnSpc>
            </a:pPr>
            <a:r>
              <a:rPr lang="en-US" sz="2222" dirty="0">
                <a:solidFill>
                  <a:schemeClr val="tx1"/>
                </a:solidFill>
                <a:latin typeface="Roboto" panose="02000000000000000000" pitchFamily="2" charset="0"/>
                <a:ea typeface="Roboto" panose="02000000000000000000" pitchFamily="2" charset="0"/>
              </a:rPr>
              <a:t>Former PASS Regional Mentor,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a:t>
            </a:r>
            <a:r>
              <a:rPr lang="en-US" sz="2222" dirty="0" err="1">
                <a:solidFill>
                  <a:schemeClr val="tx1"/>
                </a:solidFill>
                <a:latin typeface="Roboto" panose="02000000000000000000" pitchFamily="2" charset="0"/>
                <a:ea typeface="Roboto" panose="02000000000000000000" pitchFamily="2" charset="0"/>
              </a:rPr>
              <a:t>SQLSaturday</a:t>
            </a:r>
            <a:r>
              <a:rPr lang="en-US" sz="2222" dirty="0">
                <a:solidFill>
                  <a:schemeClr val="tx1"/>
                </a:solidFill>
                <a:latin typeface="Roboto" panose="02000000000000000000" pitchFamily="2" charset="0"/>
                <a:ea typeface="Roboto" panose="02000000000000000000" pitchFamily="2" charset="0"/>
              </a:rPr>
              <a:t> and UG Co-Organizer in Baton Rouge, La., USA.</a:t>
            </a:r>
          </a:p>
        </p:txBody>
      </p:sp>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Former MS Cert writer.</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AU" altLang="x-none"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3830"/>
                  </a:solidFill>
                  <a:effectLst/>
                  <a:uLnTx/>
                  <a:uFillTx/>
                  <a:latin typeface="Roboto" panose="02000000000000000000" pitchFamily="2" charset="0"/>
                  <a:ea typeface="Roboto" panose="02000000000000000000" pitchFamily="2" charset="0"/>
                  <a:cs typeface="+mn-cs"/>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9125"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rPr>
              <a:t>SQLTact.com</a:t>
            </a:r>
            <a:endParaRPr kumimoji="0" lang="en-US" sz="2000" b="1" i="1"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3830"/>
              </a:solidFill>
              <a:effectLst/>
              <a:uLnTx/>
              <a:uFillTx/>
              <a:latin typeface="Roboto" panose="02000000000000000000" pitchFamily="2" charset="0"/>
              <a:ea typeface="Roboto" panose="02000000000000000000" pitchFamily="2" charset="0"/>
              <a:cs typeface="+mn-cs"/>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dirty="0">
                <a:latin typeface="Roboto" panose="02000000000000000000" pitchFamily="2" charset="0"/>
                <a:ea typeface="Roboto" panose="02000000000000000000" pitchFamily="2" charset="0"/>
              </a:rPr>
              <a:t>Create logins for to AD Security Groups, not individuals.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Insist on it. </a:t>
            </a:r>
          </a:p>
          <a:p>
            <a:r>
              <a:rPr lang="en-US" dirty="0">
                <a:latin typeface="Roboto" panose="02000000000000000000" pitchFamily="2" charset="0"/>
                <a:ea typeface="Roboto" panose="02000000000000000000" pitchFamily="2" charset="0"/>
              </a:rPr>
              <a:t>Be aware of who is a member of those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those groups…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485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4267200"/>
          </a:xfrm>
        </p:spPr>
        <p:txBody>
          <a:bodyPr/>
          <a:lstStyle/>
          <a:p>
            <a:r>
              <a:rPr lang="en-US" dirty="0">
                <a:latin typeface="Roboto" panose="02000000000000000000" pitchFamily="2" charset="0"/>
                <a:ea typeface="Roboto" panose="02000000000000000000" pitchFamily="2" charset="0"/>
              </a:rPr>
              <a:t>Roles are security principals too.</a:t>
            </a:r>
          </a:p>
          <a:p>
            <a:r>
              <a:rPr lang="en-US" dirty="0">
                <a:latin typeface="Roboto" panose="02000000000000000000" pitchFamily="2" charset="0"/>
                <a:ea typeface="Roboto" panose="02000000000000000000" pitchFamily="2" charset="0"/>
              </a:rPr>
              <a:t>Logins added to Server Roles.</a:t>
            </a:r>
          </a:p>
          <a:p>
            <a:r>
              <a:rPr lang="en-US" dirty="0">
                <a:latin typeface="Roboto" panose="02000000000000000000" pitchFamily="2" charset="0"/>
                <a:ea typeface="Roboto" panose="02000000000000000000" pitchFamily="2" charset="0"/>
              </a:rPr>
              <a:t>Users added to Database Roles.</a:t>
            </a:r>
          </a:p>
          <a:p>
            <a:r>
              <a:rPr lang="en-US" dirty="0">
                <a:latin typeface="Roboto" panose="02000000000000000000" pitchFamily="2" charset="0"/>
                <a:ea typeface="Roboto" panose="02000000000000000000" pitchFamily="2" charset="0"/>
              </a:rPr>
              <a:t>Built-in Roles to provide a standard for access that may be </a:t>
            </a:r>
            <a:r>
              <a:rPr lang="en-US" b="1" dirty="0">
                <a:latin typeface="Roboto" panose="02000000000000000000" pitchFamily="2" charset="0"/>
                <a:ea typeface="Roboto" panose="02000000000000000000" pitchFamily="2" charset="0"/>
              </a:rPr>
              <a:t>too broad.</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
        <p:nvSpPr>
          <p:cNvPr id="3" name="Slide Number Placeholder 2">
            <a:extLst>
              <a:ext uri="{FF2B5EF4-FFF2-40B4-BE49-F238E27FC236}">
                <a16:creationId xmlns:a16="http://schemas.microsoft.com/office/drawing/2014/main" id="{07EAABB0-DFE4-4462-92E1-6C236DEE8E1C}"/>
              </a:ext>
              <a:ext uri="{C183D7F6-B498-43B3-948B-1728B52AA6E4}">
                <adec:decorative xmlns:adec="http://schemas.microsoft.com/office/drawing/2017/decorative" val="1"/>
              </a:ext>
            </a:extLst>
          </p:cNvPr>
          <p:cNvSpPr>
            <a:spLocks noGrp="1"/>
          </p:cNvSpPr>
          <p:nvPr>
            <p:ph type="sldNum" sz="quarter" idx="23"/>
          </p:nvPr>
        </p:nvSpPr>
        <p:spPr/>
        <p:txBody>
          <a:bodyPr/>
          <a:lstStyle/>
          <a:p>
            <a:fld id="{4A957F66-0D31-42E0-AEB2-85ABD523F8CC}" type="slidenum">
              <a:rPr lang="en-US" smtClean="0"/>
              <a:t>9</a:t>
            </a:fld>
            <a:endParaRPr lang="en-US"/>
          </a:p>
        </p:txBody>
      </p:sp>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4.xml><?xml version="1.0" encoding="utf-8"?>
<a:theme xmlns:a="http://schemas.openxmlformats.org/drawingml/2006/main" name="2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3.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4.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7aa89085-c083-4c86-af55-7590d3c9e79c" Revision="1" Stencil="System.MyShapes" StencilVersion="1.0"/>
</Control>
</file>

<file path=customXml/item5.xml><?xml version="1.0" encoding="utf-8"?>
<Control xmlns="http://schemas.microsoft.com/VisualStudio/2011/storyboarding/control">
  <Id Name="7aa89085-c083-4c86-af55-7590d3c9e79c" Revision="1" Stencil="System.MyShapes" StencilVersion="1.0"/>
</Control>
</file>

<file path=customXml/itemProps1.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19B95F1-6128-476B-B834-5ABE8BE5D072}">
  <ds:schemaRef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purl.org/dc/terms/"/>
    <ds:schemaRef ds:uri="http://schemas.microsoft.com/office/2006/metadata/properties"/>
  </ds:schemaRefs>
</ds:datastoreItem>
</file>

<file path=customXml/itemProps3.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4.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customXml/itemProps5.xml><?xml version="1.0" encoding="utf-8"?>
<ds:datastoreItem xmlns:ds="http://schemas.openxmlformats.org/officeDocument/2006/customXml" ds:itemID="{AD4083B2-467E-4F7F-8F84-159EBA104D20}">
  <ds:schemaRefs>
    <ds:schemaRef ds:uri="http://schemas.microsoft.com/VisualStudio/2011/storyboarding/control"/>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5617</TotalTime>
  <Words>9788</Words>
  <Application>Microsoft Office PowerPoint</Application>
  <PresentationFormat>Widescreen</PresentationFormat>
  <Paragraphs>761</Paragraphs>
  <Slides>71</Slides>
  <Notes>67</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71</vt:i4>
      </vt:variant>
    </vt:vector>
  </HeadingPairs>
  <TitlesOfParts>
    <vt:vector size="93" baseType="lpstr">
      <vt:lpstr>Courier New</vt:lpstr>
      <vt:lpstr>Raleway</vt:lpstr>
      <vt:lpstr>Lucida Console</vt:lpstr>
      <vt:lpstr>SegoeUI-BoldItalic</vt:lpstr>
      <vt:lpstr>Arial</vt:lpstr>
      <vt:lpstr>Calibri</vt:lpstr>
      <vt:lpstr>Consolas</vt:lpstr>
      <vt:lpstr>Roboto</vt:lpstr>
      <vt:lpstr>Segoe UI</vt:lpstr>
      <vt:lpstr>Wingdings</vt:lpstr>
      <vt:lpstr>Segoe UI Semibold</vt:lpstr>
      <vt:lpstr>Lucida Grande</vt:lpstr>
      <vt:lpstr>Segoe UI Semilight</vt:lpstr>
      <vt:lpstr>Segoe UI Light</vt:lpstr>
      <vt:lpstr>Calibri Light</vt:lpstr>
      <vt:lpstr>Helvetica Neue</vt:lpstr>
      <vt:lpstr>SQLSaturday Powerpoint - New</vt:lpstr>
      <vt:lpstr>PASS Speaker Template_16x9</vt:lpstr>
      <vt:lpstr>APEX Template 2017 </vt:lpstr>
      <vt:lpstr>2_SQLSaturday Powerpoint - New</vt:lpstr>
      <vt:lpstr>2_Office Theme</vt:lpstr>
      <vt:lpstr>3_Office Theme</vt:lpstr>
      <vt:lpstr>SQL Security Principals 101    Database Professionals Virtual Meetup Group Feb 2021</vt:lpstr>
      <vt:lpstr>Agenda</vt:lpstr>
      <vt:lpstr>Section Title 3</vt:lpstr>
      <vt:lpstr>Principal vs Principle</vt:lpstr>
      <vt:lpstr>A Principal’s Principles</vt:lpstr>
      <vt:lpstr>Why is Security Important?</vt:lpstr>
      <vt:lpstr>Login vs User</vt:lpstr>
      <vt:lpstr>AD Security Groups</vt:lpstr>
      <vt:lpstr>Server and Database Built-in Roles</vt:lpstr>
      <vt:lpstr>Public Roles</vt:lpstr>
      <vt:lpstr>Guest</vt:lpstr>
      <vt:lpstr>Server Logins + Database Users</vt:lpstr>
      <vt:lpstr>Windows Auth &gt; SQL Auth</vt:lpstr>
      <vt:lpstr>Windows Auth and Apps</vt:lpstr>
      <vt:lpstr>Windows Auth &gt; SQL Auth</vt:lpstr>
      <vt:lpstr>Role Based Access Control (RBAC)</vt:lpstr>
      <vt:lpstr>Logins + Users</vt:lpstr>
      <vt:lpstr>Login Mapping to Database User</vt:lpstr>
      <vt:lpstr>Fix Orphaned SID</vt:lpstr>
      <vt:lpstr>Fix Orphaned SID</vt:lpstr>
      <vt:lpstr>SQL Auth Login Migration</vt:lpstr>
      <vt:lpstr>SQL Auth Login Migration</vt:lpstr>
      <vt:lpstr>SQL Auth Login Migration</vt:lpstr>
      <vt:lpstr>SQL Auth Login Migration</vt:lpstr>
      <vt:lpstr>SQL Auth Login Migration</vt:lpstr>
      <vt:lpstr>SQL Auth Login Migration</vt:lpstr>
      <vt:lpstr>Login vs User</vt:lpstr>
      <vt:lpstr>Contained Databases</vt:lpstr>
      <vt:lpstr>Users With Passwords</vt:lpstr>
      <vt:lpstr>Contained Databases Sound Familiar</vt:lpstr>
      <vt:lpstr>Azure SQL DB Authentication</vt:lpstr>
      <vt:lpstr>Azure SQL Admin Logins</vt:lpstr>
      <vt:lpstr>Azure SQL DB + Azure AD</vt:lpstr>
      <vt:lpstr>Common Security Platform</vt:lpstr>
      <vt:lpstr>Connection Providers</vt:lpstr>
      <vt:lpstr>Database Object Security </vt:lpstr>
      <vt:lpstr>Basic User Permissions</vt:lpstr>
      <vt:lpstr>Common Permissions for Non-Sysadmins</vt:lpstr>
      <vt:lpstr>Sample Permissions Scenario</vt:lpstr>
      <vt:lpstr>Admin Accounts vs Day-to-Day Accounts</vt:lpstr>
      <vt:lpstr>Common Permissions for Non-Sysadmins</vt:lpstr>
      <vt:lpstr>CONTROL Permissions </vt:lpstr>
      <vt:lpstr>Testing Permissions with EXECUTE AS</vt:lpstr>
      <vt:lpstr>Testing Permissions with EXECUTE AS</vt:lpstr>
      <vt:lpstr>Section Title 3</vt:lpstr>
      <vt:lpstr>Section Title 3</vt:lpstr>
      <vt:lpstr>PowerPoint Presentation</vt:lpstr>
      <vt:lpstr>SQL Injection</vt:lpstr>
      <vt:lpstr>What can we do to prevent SQL Injection? 1</vt:lpstr>
      <vt:lpstr>What can we do to prevent SQL Injection? 2</vt:lpstr>
      <vt:lpstr>What can we do to prevent SQL Injection? 3</vt:lpstr>
      <vt:lpstr>SSMS Vulnerability Assessment Tool</vt:lpstr>
      <vt:lpstr>Database Object Security </vt:lpstr>
      <vt:lpstr>Stored Procedures</vt:lpstr>
      <vt:lpstr>Stored Procedures Security</vt:lpstr>
      <vt:lpstr>User-Defined Functions</vt:lpstr>
      <vt:lpstr>Views</vt:lpstr>
      <vt:lpstr>Row Level Security</vt:lpstr>
      <vt:lpstr>Demonstrate how Stored Procedures, Views, and Functions abstract the permissions necessary to SELECT underlying table data. Security p1.sql – logged in as sysadmin Security p2.sql – logged in as testing user</vt:lpstr>
      <vt:lpstr>Section Title 3</vt:lpstr>
      <vt:lpstr>What is “DBO”?</vt:lpstr>
      <vt:lpstr>What is a “schema”?</vt:lpstr>
      <vt:lpstr>What is “DBO”?</vt:lpstr>
      <vt:lpstr>What is “ownership”?</vt:lpstr>
      <vt:lpstr>Interactive vs Service Accounts</vt:lpstr>
      <vt:lpstr>Interactive vs Service Accounts</vt:lpstr>
      <vt:lpstr>VSA vs MSA (and gMSA)</vt:lpstr>
      <vt:lpstr>Wrapup Section</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Assaf</cp:lastModifiedBy>
  <cp:revision>117</cp:revision>
  <dcterms:created xsi:type="dcterms:W3CDTF">2020-02-20T19:21:27Z</dcterms:created>
  <dcterms:modified xsi:type="dcterms:W3CDTF">2021-02-22T06:32:27Z</dcterms:modified>
</cp:coreProperties>
</file>